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80" r:id="rId2"/>
    <p:sldId id="256" r:id="rId3"/>
    <p:sldId id="263" r:id="rId4"/>
    <p:sldId id="258" r:id="rId5"/>
    <p:sldId id="274" r:id="rId6"/>
    <p:sldId id="257" r:id="rId7"/>
    <p:sldId id="269" r:id="rId8"/>
    <p:sldId id="259" r:id="rId9"/>
    <p:sldId id="273" r:id="rId10"/>
    <p:sldId id="277" r:id="rId11"/>
    <p:sldId id="265" r:id="rId12"/>
    <p:sldId id="260" r:id="rId13"/>
    <p:sldId id="272" r:id="rId14"/>
    <p:sldId id="283" r:id="rId15"/>
    <p:sldId id="276" r:id="rId16"/>
    <p:sldId id="266" r:id="rId17"/>
    <p:sldId id="261" r:id="rId18"/>
    <p:sldId id="271" r:id="rId19"/>
    <p:sldId id="281" r:id="rId20"/>
    <p:sldId id="270" r:id="rId21"/>
    <p:sldId id="278" r:id="rId22"/>
    <p:sldId id="279" r:id="rId23"/>
    <p:sldId id="262" r:id="rId24"/>
    <p:sldId id="268" r:id="rId25"/>
    <p:sldId id="282" r:id="rId26"/>
    <p:sldId id="275" r:id="rId27"/>
    <p:sldId id="264" r:id="rId28"/>
    <p:sldId id="284" r:id="rId29"/>
  </p:sldIdLst>
  <p:sldSz cx="12192000" cy="6858000"/>
  <p:notesSz cx="6858000" cy="9144000"/>
  <p:embeddedFontLst>
    <p:embeddedFont>
      <p:font typeface="Adobe Arabic" panose="02040503050201020203" pitchFamily="18" charset="-78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Shabnam" panose="020B0603030804020204" pitchFamily="34" charset="-78"/>
      <p:regular r:id="rId39"/>
      <p:bold r:id="rId40"/>
    </p:embeddedFont>
  </p:embeddedFontLst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6F7183B-EA10-46DA-A572-41A65E83274B}">
          <p14:sldIdLst>
            <p14:sldId id="280"/>
            <p14:sldId id="256"/>
            <p14:sldId id="263"/>
          </p14:sldIdLst>
        </p14:section>
        <p14:section name="ولادت" id="{147BEAD9-7CBE-4233-AFC8-25CF1136BE72}">
          <p14:sldIdLst>
            <p14:sldId id="258"/>
            <p14:sldId id="274"/>
            <p14:sldId id="257"/>
            <p14:sldId id="269"/>
          </p14:sldIdLst>
        </p14:section>
        <p14:section name="ازدواج" id="{738E698F-1398-4414-914F-606FEE1D894B}">
          <p14:sldIdLst>
            <p14:sldId id="259"/>
            <p14:sldId id="273"/>
            <p14:sldId id="277"/>
            <p14:sldId id="265"/>
          </p14:sldIdLst>
        </p14:section>
        <p14:section name="جنپ ها" id="{39143333-A020-450D-9E04-2FCDE85BAC7B}">
          <p14:sldIdLst>
            <p14:sldId id="260"/>
            <p14:sldId id="272"/>
            <p14:sldId id="283"/>
            <p14:sldId id="276"/>
            <p14:sldId id="266"/>
          </p14:sldIdLst>
        </p14:section>
        <p14:section name="امامت" id="{2F90C82B-6FE0-4AA6-93D5-614E8F1192C6}">
          <p14:sldIdLst>
            <p14:sldId id="261"/>
            <p14:sldId id="271"/>
            <p14:sldId id="281"/>
            <p14:sldId id="270"/>
            <p14:sldId id="278"/>
            <p14:sldId id="279"/>
          </p14:sldIdLst>
        </p14:section>
        <p14:section name="شهادت" id="{3DF70B06-0354-4CB5-8D4B-368CF767EE42}">
          <p14:sldIdLst>
            <p14:sldId id="262"/>
            <p14:sldId id="268"/>
            <p14:sldId id="282"/>
            <p14:sldId id="275"/>
            <p14:sldId id="264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2B7F"/>
    <a:srgbClr val="D8CBAF"/>
    <a:srgbClr val="D0BDA6"/>
    <a:srgbClr val="FDF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8FC5ABD-9C75-4132-9E0F-2269A75C4BE9}" type="datetimeFigureOut">
              <a:rPr lang="fa-IR" smtClean="0"/>
              <a:t>11/09/1446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9FDDDE8-A4C5-4E7F-BBB2-7BF2901D141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5732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B06E6D0-3FF0-A6C1-4266-7C0E1EED42B4}"/>
              </a:ext>
            </a:extLst>
          </p:cNvPr>
          <p:cNvSpPr/>
          <p:nvPr userDrawn="1"/>
        </p:nvSpPr>
        <p:spPr>
          <a:xfrm>
            <a:off x="7168609" y="3584733"/>
            <a:ext cx="5333" cy="8000"/>
          </a:xfrm>
          <a:custGeom>
            <a:avLst/>
            <a:gdLst>
              <a:gd name="connsiteX0" fmla="*/ 5012 w 5333"/>
              <a:gd name="connsiteY0" fmla="*/ 1259 h 8000"/>
              <a:gd name="connsiteX1" fmla="*/ 2440 w 5333"/>
              <a:gd name="connsiteY1" fmla="*/ 7927 h 8000"/>
              <a:gd name="connsiteX2" fmla="*/ -322 w 5333"/>
              <a:gd name="connsiteY2" fmla="*/ 7165 h 8000"/>
              <a:gd name="connsiteX3" fmla="*/ 1297 w 5333"/>
              <a:gd name="connsiteY3" fmla="*/ -74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" h="8000">
                <a:moveTo>
                  <a:pt x="5012" y="1259"/>
                </a:moveTo>
                <a:lnTo>
                  <a:pt x="2440" y="7927"/>
                </a:lnTo>
                <a:lnTo>
                  <a:pt x="-322" y="7165"/>
                </a:lnTo>
                <a:lnTo>
                  <a:pt x="1297" y="-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8244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A6C4349-A151-7354-64C0-B4C98414B5EC}"/>
              </a:ext>
            </a:extLst>
          </p:cNvPr>
          <p:cNvGrpSpPr/>
          <p:nvPr userDrawn="1"/>
        </p:nvGrpSpPr>
        <p:grpSpPr>
          <a:xfrm>
            <a:off x="8783784" y="1428229"/>
            <a:ext cx="2609619" cy="4001541"/>
            <a:chOff x="-14201" y="0"/>
            <a:chExt cx="4472469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A92C23E-D7AF-11E7-644B-D6393C0BB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0"/>
              <a:ext cx="4472469" cy="448887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C8D0FE3-482A-7596-30D7-751188878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2369127"/>
              <a:ext cx="4472469" cy="4488873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9ABC3F-265E-7518-3692-5AB546A40847}"/>
              </a:ext>
            </a:extLst>
          </p:cNvPr>
          <p:cNvGrpSpPr/>
          <p:nvPr userDrawn="1"/>
        </p:nvGrpSpPr>
        <p:grpSpPr>
          <a:xfrm>
            <a:off x="798599" y="1428229"/>
            <a:ext cx="2609619" cy="4001541"/>
            <a:chOff x="-14201" y="0"/>
            <a:chExt cx="4472469" cy="68580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880F006-E73A-D23B-5B09-0F4CA7391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0"/>
              <a:ext cx="4472469" cy="448887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C6E1BDB-E65C-D6AE-8E9A-50AD3F8CC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2369127"/>
              <a:ext cx="4472469" cy="4488873"/>
            </a:xfrm>
            <a:prstGeom prst="rect">
              <a:avLst/>
            </a:prstGeom>
          </p:spPr>
        </p:pic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CB6EE0A-0A58-BE2F-781C-ED766F1174B3}"/>
              </a:ext>
            </a:extLst>
          </p:cNvPr>
          <p:cNvSpPr/>
          <p:nvPr userDrawn="1"/>
        </p:nvSpPr>
        <p:spPr>
          <a:xfrm rot="5400000" flipH="1">
            <a:off x="4658582" y="-1387912"/>
            <a:ext cx="2874835" cy="9633823"/>
          </a:xfrm>
          <a:custGeom>
            <a:avLst/>
            <a:gdLst>
              <a:gd name="connsiteX0" fmla="*/ 2874835 w 2874835"/>
              <a:gd name="connsiteY0" fmla="*/ 4352960 h 9633823"/>
              <a:gd name="connsiteX1" fmla="*/ 2874835 w 2874835"/>
              <a:gd name="connsiteY1" fmla="*/ 1929391 h 9633823"/>
              <a:gd name="connsiteX2" fmla="*/ 2874463 w 2874835"/>
              <a:gd name="connsiteY2" fmla="*/ 1929391 h 9633823"/>
              <a:gd name="connsiteX3" fmla="*/ 2870388 w 2874835"/>
              <a:gd name="connsiteY3" fmla="*/ 1917617 h 9633823"/>
              <a:gd name="connsiteX4" fmla="*/ 2815879 w 2874835"/>
              <a:gd name="connsiteY4" fmla="*/ 1820965 h 9633823"/>
              <a:gd name="connsiteX5" fmla="*/ 2726769 w 2874835"/>
              <a:gd name="connsiteY5" fmla="*/ 1526131 h 9633823"/>
              <a:gd name="connsiteX6" fmla="*/ 2748897 w 2874835"/>
              <a:gd name="connsiteY6" fmla="*/ 1296902 h 9633823"/>
              <a:gd name="connsiteX7" fmla="*/ 2758551 w 2874835"/>
              <a:gd name="connsiteY7" fmla="*/ 1243700 h 9633823"/>
              <a:gd name="connsiteX8" fmla="*/ 2734030 w 2874835"/>
              <a:gd name="connsiteY8" fmla="*/ 1125237 h 9633823"/>
              <a:gd name="connsiteX9" fmla="*/ 2614419 w 2874835"/>
              <a:gd name="connsiteY9" fmla="*/ 957249 h 9633823"/>
              <a:gd name="connsiteX10" fmla="*/ 2507281 w 2874835"/>
              <a:gd name="connsiteY10" fmla="*/ 862478 h 9633823"/>
              <a:gd name="connsiteX11" fmla="*/ 2472508 w 2874835"/>
              <a:gd name="connsiteY11" fmla="*/ 810132 h 9633823"/>
              <a:gd name="connsiteX12" fmla="*/ 2473962 w 2874835"/>
              <a:gd name="connsiteY12" fmla="*/ 763687 h 9633823"/>
              <a:gd name="connsiteX13" fmla="*/ 2464136 w 2874835"/>
              <a:gd name="connsiteY13" fmla="*/ 640177 h 9633823"/>
              <a:gd name="connsiteX14" fmla="*/ 2375452 w 2874835"/>
              <a:gd name="connsiteY14" fmla="*/ 512647 h 9633823"/>
              <a:gd name="connsiteX15" fmla="*/ 2277712 w 2874835"/>
              <a:gd name="connsiteY15" fmla="*/ 457478 h 9633823"/>
              <a:gd name="connsiteX16" fmla="*/ 2150924 w 2874835"/>
              <a:gd name="connsiteY16" fmla="*/ 443451 h 9633823"/>
              <a:gd name="connsiteX17" fmla="*/ 2050451 w 2874835"/>
              <a:gd name="connsiteY17" fmla="*/ 453971 h 9633823"/>
              <a:gd name="connsiteX18" fmla="*/ 2007732 w 2874835"/>
              <a:gd name="connsiteY18" fmla="*/ 458589 h 9633823"/>
              <a:gd name="connsiteX19" fmla="*/ 2004400 w 2874835"/>
              <a:gd name="connsiteY19" fmla="*/ 451919 h 9633823"/>
              <a:gd name="connsiteX20" fmla="*/ 1980307 w 2874835"/>
              <a:gd name="connsiteY20" fmla="*/ 385802 h 9633823"/>
              <a:gd name="connsiteX21" fmla="*/ 1904780 w 2874835"/>
              <a:gd name="connsiteY21" fmla="*/ 228334 h 9633823"/>
              <a:gd name="connsiteX22" fmla="*/ 1824470 w 2874835"/>
              <a:gd name="connsiteY22" fmla="*/ 133735 h 9633823"/>
              <a:gd name="connsiteX23" fmla="*/ 1739033 w 2874835"/>
              <a:gd name="connsiteY23" fmla="*/ 95416 h 9633823"/>
              <a:gd name="connsiteX24" fmla="*/ 1632835 w 2874835"/>
              <a:gd name="connsiteY24" fmla="*/ 73861 h 9633823"/>
              <a:gd name="connsiteX25" fmla="*/ 1446582 w 2874835"/>
              <a:gd name="connsiteY25" fmla="*/ 2698 h 9633823"/>
              <a:gd name="connsiteX26" fmla="*/ 1427188 w 2874835"/>
              <a:gd name="connsiteY26" fmla="*/ 2698 h 9633823"/>
              <a:gd name="connsiteX27" fmla="*/ 1388144 w 2874835"/>
              <a:gd name="connsiteY27" fmla="*/ 21001 h 9633823"/>
              <a:gd name="connsiteX28" fmla="*/ 1148065 w 2874835"/>
              <a:gd name="connsiteY28" fmla="*/ 92936 h 9633823"/>
              <a:gd name="connsiteX29" fmla="*/ 1071172 w 2874835"/>
              <a:gd name="connsiteY29" fmla="*/ 117740 h 9633823"/>
              <a:gd name="connsiteX30" fmla="*/ 1021107 w 2874835"/>
              <a:gd name="connsiteY30" fmla="*/ 159480 h 9633823"/>
              <a:gd name="connsiteX31" fmla="*/ 927126 w 2874835"/>
              <a:gd name="connsiteY31" fmla="*/ 304886 h 9633823"/>
              <a:gd name="connsiteX32" fmla="*/ 872105 w 2874835"/>
              <a:gd name="connsiteY32" fmla="*/ 444819 h 9633823"/>
              <a:gd name="connsiteX33" fmla="*/ 866893 w 2874835"/>
              <a:gd name="connsiteY33" fmla="*/ 457992 h 9633823"/>
              <a:gd name="connsiteX34" fmla="*/ 854333 w 2874835"/>
              <a:gd name="connsiteY34" fmla="*/ 457307 h 9633823"/>
              <a:gd name="connsiteX35" fmla="*/ 767444 w 2874835"/>
              <a:gd name="connsiteY35" fmla="*/ 446872 h 9633823"/>
              <a:gd name="connsiteX36" fmla="*/ 623911 w 2874835"/>
              <a:gd name="connsiteY36" fmla="*/ 450465 h 9633823"/>
              <a:gd name="connsiteX37" fmla="*/ 518481 w 2874835"/>
              <a:gd name="connsiteY37" fmla="*/ 495711 h 9633823"/>
              <a:gd name="connsiteX38" fmla="*/ 433813 w 2874835"/>
              <a:gd name="connsiteY38" fmla="*/ 591338 h 9633823"/>
              <a:gd name="connsiteX39" fmla="*/ 395025 w 2874835"/>
              <a:gd name="connsiteY39" fmla="*/ 711085 h 9633823"/>
              <a:gd name="connsiteX40" fmla="*/ 401860 w 2874835"/>
              <a:gd name="connsiteY40" fmla="*/ 772155 h 9633823"/>
              <a:gd name="connsiteX41" fmla="*/ 393316 w 2874835"/>
              <a:gd name="connsiteY41" fmla="*/ 832028 h 9633823"/>
              <a:gd name="connsiteX42" fmla="*/ 366830 w 2874835"/>
              <a:gd name="connsiteY42" fmla="*/ 862393 h 9633823"/>
              <a:gd name="connsiteX43" fmla="*/ 223468 w 2874835"/>
              <a:gd name="connsiteY43" fmla="*/ 997621 h 9633823"/>
              <a:gd name="connsiteX44" fmla="*/ 136066 w 2874835"/>
              <a:gd name="connsiteY44" fmla="*/ 1135843 h 9633823"/>
              <a:gd name="connsiteX45" fmla="*/ 128205 w 2874835"/>
              <a:gd name="connsiteY45" fmla="*/ 1306909 h 9633823"/>
              <a:gd name="connsiteX46" fmla="*/ 150932 w 2874835"/>
              <a:gd name="connsiteY46" fmla="*/ 1472417 h 9633823"/>
              <a:gd name="connsiteX47" fmla="*/ 123164 w 2874835"/>
              <a:gd name="connsiteY47" fmla="*/ 1654859 h 9633823"/>
              <a:gd name="connsiteX48" fmla="*/ 3553 w 2874835"/>
              <a:gd name="connsiteY48" fmla="*/ 1919071 h 9633823"/>
              <a:gd name="connsiteX49" fmla="*/ 2 w 2874835"/>
              <a:gd name="connsiteY49" fmla="*/ 1929507 h 9633823"/>
              <a:gd name="connsiteX50" fmla="*/ 291 w 2874835"/>
              <a:gd name="connsiteY50" fmla="*/ 1930357 h 9633823"/>
              <a:gd name="connsiteX51" fmla="*/ 291 w 2874835"/>
              <a:gd name="connsiteY51" fmla="*/ 2999077 h 9633823"/>
              <a:gd name="connsiteX52" fmla="*/ 289 w 2874835"/>
              <a:gd name="connsiteY52" fmla="*/ 2999077 h 9633823"/>
              <a:gd name="connsiteX53" fmla="*/ 289 w 2874835"/>
              <a:gd name="connsiteY53" fmla="*/ 5421680 h 9633823"/>
              <a:gd name="connsiteX54" fmla="*/ 0 w 2874835"/>
              <a:gd name="connsiteY54" fmla="*/ 5422530 h 9633823"/>
              <a:gd name="connsiteX55" fmla="*/ 290 w 2874835"/>
              <a:gd name="connsiteY55" fmla="*/ 5423382 h 9633823"/>
              <a:gd name="connsiteX56" fmla="*/ 290 w 2874835"/>
              <a:gd name="connsiteY56" fmla="*/ 7703466 h 9633823"/>
              <a:gd name="connsiteX57" fmla="*/ 1 w 2874835"/>
              <a:gd name="connsiteY57" fmla="*/ 7704316 h 9633823"/>
              <a:gd name="connsiteX58" fmla="*/ 3552 w 2874835"/>
              <a:gd name="connsiteY58" fmla="*/ 7714752 h 9633823"/>
              <a:gd name="connsiteX59" fmla="*/ 123163 w 2874835"/>
              <a:gd name="connsiteY59" fmla="*/ 7978964 h 9633823"/>
              <a:gd name="connsiteX60" fmla="*/ 150931 w 2874835"/>
              <a:gd name="connsiteY60" fmla="*/ 8161407 h 9633823"/>
              <a:gd name="connsiteX61" fmla="*/ 128204 w 2874835"/>
              <a:gd name="connsiteY61" fmla="*/ 8326914 h 9633823"/>
              <a:gd name="connsiteX62" fmla="*/ 136065 w 2874835"/>
              <a:gd name="connsiteY62" fmla="*/ 8497980 h 9633823"/>
              <a:gd name="connsiteX63" fmla="*/ 223467 w 2874835"/>
              <a:gd name="connsiteY63" fmla="*/ 8636202 h 9633823"/>
              <a:gd name="connsiteX64" fmla="*/ 366829 w 2874835"/>
              <a:gd name="connsiteY64" fmla="*/ 8771431 h 9633823"/>
              <a:gd name="connsiteX65" fmla="*/ 393315 w 2874835"/>
              <a:gd name="connsiteY65" fmla="*/ 8801795 h 9633823"/>
              <a:gd name="connsiteX66" fmla="*/ 401859 w 2874835"/>
              <a:gd name="connsiteY66" fmla="*/ 8861668 h 9633823"/>
              <a:gd name="connsiteX67" fmla="*/ 395024 w 2874835"/>
              <a:gd name="connsiteY67" fmla="*/ 8922739 h 9633823"/>
              <a:gd name="connsiteX68" fmla="*/ 433812 w 2874835"/>
              <a:gd name="connsiteY68" fmla="*/ 9042485 h 9633823"/>
              <a:gd name="connsiteX69" fmla="*/ 518480 w 2874835"/>
              <a:gd name="connsiteY69" fmla="*/ 9138112 h 9633823"/>
              <a:gd name="connsiteX70" fmla="*/ 623910 w 2874835"/>
              <a:gd name="connsiteY70" fmla="*/ 9183359 h 9633823"/>
              <a:gd name="connsiteX71" fmla="*/ 767443 w 2874835"/>
              <a:gd name="connsiteY71" fmla="*/ 9186952 h 9633823"/>
              <a:gd name="connsiteX72" fmla="*/ 854332 w 2874835"/>
              <a:gd name="connsiteY72" fmla="*/ 9176516 h 9633823"/>
              <a:gd name="connsiteX73" fmla="*/ 866892 w 2874835"/>
              <a:gd name="connsiteY73" fmla="*/ 9175832 h 9633823"/>
              <a:gd name="connsiteX74" fmla="*/ 872104 w 2874835"/>
              <a:gd name="connsiteY74" fmla="*/ 9189005 h 9633823"/>
              <a:gd name="connsiteX75" fmla="*/ 927125 w 2874835"/>
              <a:gd name="connsiteY75" fmla="*/ 9328937 h 9633823"/>
              <a:gd name="connsiteX76" fmla="*/ 1021106 w 2874835"/>
              <a:gd name="connsiteY76" fmla="*/ 9474343 h 9633823"/>
              <a:gd name="connsiteX77" fmla="*/ 1071171 w 2874835"/>
              <a:gd name="connsiteY77" fmla="*/ 9516084 h 9633823"/>
              <a:gd name="connsiteX78" fmla="*/ 1148064 w 2874835"/>
              <a:gd name="connsiteY78" fmla="*/ 9540888 h 9633823"/>
              <a:gd name="connsiteX79" fmla="*/ 1388143 w 2874835"/>
              <a:gd name="connsiteY79" fmla="*/ 9612822 h 9633823"/>
              <a:gd name="connsiteX80" fmla="*/ 1427187 w 2874835"/>
              <a:gd name="connsiteY80" fmla="*/ 9631126 h 9633823"/>
              <a:gd name="connsiteX81" fmla="*/ 1446581 w 2874835"/>
              <a:gd name="connsiteY81" fmla="*/ 9631126 h 9633823"/>
              <a:gd name="connsiteX82" fmla="*/ 1632834 w 2874835"/>
              <a:gd name="connsiteY82" fmla="*/ 9559962 h 9633823"/>
              <a:gd name="connsiteX83" fmla="*/ 1739032 w 2874835"/>
              <a:gd name="connsiteY83" fmla="*/ 9538408 h 9633823"/>
              <a:gd name="connsiteX84" fmla="*/ 1824469 w 2874835"/>
              <a:gd name="connsiteY84" fmla="*/ 9500089 h 9633823"/>
              <a:gd name="connsiteX85" fmla="*/ 1904779 w 2874835"/>
              <a:gd name="connsiteY85" fmla="*/ 9405490 h 9633823"/>
              <a:gd name="connsiteX86" fmla="*/ 1980306 w 2874835"/>
              <a:gd name="connsiteY86" fmla="*/ 9248022 h 9633823"/>
              <a:gd name="connsiteX87" fmla="*/ 2004399 w 2874835"/>
              <a:gd name="connsiteY87" fmla="*/ 9181905 h 9633823"/>
              <a:gd name="connsiteX88" fmla="*/ 2007731 w 2874835"/>
              <a:gd name="connsiteY88" fmla="*/ 9175234 h 9633823"/>
              <a:gd name="connsiteX89" fmla="*/ 2050450 w 2874835"/>
              <a:gd name="connsiteY89" fmla="*/ 9179852 h 9633823"/>
              <a:gd name="connsiteX90" fmla="*/ 2150923 w 2874835"/>
              <a:gd name="connsiteY90" fmla="*/ 9190373 h 9633823"/>
              <a:gd name="connsiteX91" fmla="*/ 2277711 w 2874835"/>
              <a:gd name="connsiteY91" fmla="*/ 9176345 h 9633823"/>
              <a:gd name="connsiteX92" fmla="*/ 2375451 w 2874835"/>
              <a:gd name="connsiteY92" fmla="*/ 9121176 h 9633823"/>
              <a:gd name="connsiteX93" fmla="*/ 2464135 w 2874835"/>
              <a:gd name="connsiteY93" fmla="*/ 8993646 h 9633823"/>
              <a:gd name="connsiteX94" fmla="*/ 2473961 w 2874835"/>
              <a:gd name="connsiteY94" fmla="*/ 8870136 h 9633823"/>
              <a:gd name="connsiteX95" fmla="*/ 2472507 w 2874835"/>
              <a:gd name="connsiteY95" fmla="*/ 8823691 h 9633823"/>
              <a:gd name="connsiteX96" fmla="*/ 2507280 w 2874835"/>
              <a:gd name="connsiteY96" fmla="*/ 8771345 h 9633823"/>
              <a:gd name="connsiteX97" fmla="*/ 2614418 w 2874835"/>
              <a:gd name="connsiteY97" fmla="*/ 8676574 h 9633823"/>
              <a:gd name="connsiteX98" fmla="*/ 2734029 w 2874835"/>
              <a:gd name="connsiteY98" fmla="*/ 8508587 h 9633823"/>
              <a:gd name="connsiteX99" fmla="*/ 2758550 w 2874835"/>
              <a:gd name="connsiteY99" fmla="*/ 8390123 h 9633823"/>
              <a:gd name="connsiteX100" fmla="*/ 2748896 w 2874835"/>
              <a:gd name="connsiteY100" fmla="*/ 8336921 h 9633823"/>
              <a:gd name="connsiteX101" fmla="*/ 2726768 w 2874835"/>
              <a:gd name="connsiteY101" fmla="*/ 8107692 h 9633823"/>
              <a:gd name="connsiteX102" fmla="*/ 2815878 w 2874835"/>
              <a:gd name="connsiteY102" fmla="*/ 7812858 h 9633823"/>
              <a:gd name="connsiteX103" fmla="*/ 2870387 w 2874835"/>
              <a:gd name="connsiteY103" fmla="*/ 7716206 h 9633823"/>
              <a:gd name="connsiteX104" fmla="*/ 2874462 w 2874835"/>
              <a:gd name="connsiteY104" fmla="*/ 7704432 h 9633823"/>
              <a:gd name="connsiteX105" fmla="*/ 2874834 w 2874835"/>
              <a:gd name="connsiteY105" fmla="*/ 7704432 h 9633823"/>
              <a:gd name="connsiteX106" fmla="*/ 2874834 w 2874835"/>
              <a:gd name="connsiteY106" fmla="*/ 5280863 h 9633823"/>
              <a:gd name="connsiteX107" fmla="*/ 2874833 w 2874835"/>
              <a:gd name="connsiteY107" fmla="*/ 5280863 h 9633823"/>
              <a:gd name="connsiteX108" fmla="*/ 2874833 w 2874835"/>
              <a:gd name="connsiteY108" fmla="*/ 4352960 h 9633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2874835" h="9633823">
                <a:moveTo>
                  <a:pt x="2874835" y="4352960"/>
                </a:moveTo>
                <a:lnTo>
                  <a:pt x="2874835" y="1929391"/>
                </a:lnTo>
                <a:lnTo>
                  <a:pt x="2874463" y="1929391"/>
                </a:lnTo>
                <a:lnTo>
                  <a:pt x="2870388" y="1917617"/>
                </a:lnTo>
                <a:cubicBezTo>
                  <a:pt x="2851506" y="1885799"/>
                  <a:pt x="2832369" y="1853980"/>
                  <a:pt x="2815879" y="1820965"/>
                </a:cubicBezTo>
                <a:cubicBezTo>
                  <a:pt x="2768342" y="1729000"/>
                  <a:pt x="2738140" y="1629053"/>
                  <a:pt x="2726769" y="1526131"/>
                </a:cubicBezTo>
                <a:cubicBezTo>
                  <a:pt x="2718225" y="1449014"/>
                  <a:pt x="2725760" y="1370957"/>
                  <a:pt x="2748897" y="1296902"/>
                </a:cubicBezTo>
                <a:cubicBezTo>
                  <a:pt x="2754117" y="1279590"/>
                  <a:pt x="2757355" y="1261740"/>
                  <a:pt x="2758551" y="1243700"/>
                </a:cubicBezTo>
                <a:cubicBezTo>
                  <a:pt x="2761712" y="1202217"/>
                  <a:pt x="2751118" y="1162957"/>
                  <a:pt x="2734030" y="1125237"/>
                </a:cubicBezTo>
                <a:cubicBezTo>
                  <a:pt x="2705580" y="1061087"/>
                  <a:pt x="2662350" y="1007457"/>
                  <a:pt x="2614419" y="957249"/>
                </a:cubicBezTo>
                <a:cubicBezTo>
                  <a:pt x="2580996" y="923155"/>
                  <a:pt x="2545190" y="891492"/>
                  <a:pt x="2507281" y="862478"/>
                </a:cubicBezTo>
                <a:cubicBezTo>
                  <a:pt x="2489681" y="849880"/>
                  <a:pt x="2477302" y="831259"/>
                  <a:pt x="2472508" y="810132"/>
                </a:cubicBezTo>
                <a:cubicBezTo>
                  <a:pt x="2469569" y="794736"/>
                  <a:pt x="2470065" y="778869"/>
                  <a:pt x="2473962" y="763687"/>
                </a:cubicBezTo>
                <a:cubicBezTo>
                  <a:pt x="2483470" y="722486"/>
                  <a:pt x="2480036" y="679352"/>
                  <a:pt x="2464136" y="640177"/>
                </a:cubicBezTo>
                <a:cubicBezTo>
                  <a:pt x="2444784" y="591397"/>
                  <a:pt x="2414428" y="547750"/>
                  <a:pt x="2375452" y="512647"/>
                </a:cubicBezTo>
                <a:cubicBezTo>
                  <a:pt x="2347865" y="486542"/>
                  <a:pt x="2314305" y="467606"/>
                  <a:pt x="2277712" y="457478"/>
                </a:cubicBezTo>
                <a:cubicBezTo>
                  <a:pt x="2236549" y="445624"/>
                  <a:pt x="2193677" y="440876"/>
                  <a:pt x="2150924" y="443451"/>
                </a:cubicBezTo>
                <a:cubicBezTo>
                  <a:pt x="2117347" y="445418"/>
                  <a:pt x="2083941" y="450379"/>
                  <a:pt x="2050451" y="453971"/>
                </a:cubicBezTo>
                <a:lnTo>
                  <a:pt x="2007732" y="458589"/>
                </a:lnTo>
                <a:cubicBezTo>
                  <a:pt x="2006194" y="455511"/>
                  <a:pt x="2005083" y="453800"/>
                  <a:pt x="2004400" y="451919"/>
                </a:cubicBezTo>
                <a:cubicBezTo>
                  <a:pt x="1996369" y="429850"/>
                  <a:pt x="1988252" y="407869"/>
                  <a:pt x="1980307" y="385802"/>
                </a:cubicBezTo>
                <a:cubicBezTo>
                  <a:pt x="1961220" y="330598"/>
                  <a:pt x="1935880" y="277763"/>
                  <a:pt x="1904780" y="228334"/>
                </a:cubicBezTo>
                <a:cubicBezTo>
                  <a:pt x="1883241" y="192701"/>
                  <a:pt x="1856124" y="160763"/>
                  <a:pt x="1824470" y="133735"/>
                </a:cubicBezTo>
                <a:cubicBezTo>
                  <a:pt x="1800155" y="113173"/>
                  <a:pt x="1770542" y="99892"/>
                  <a:pt x="1739033" y="95416"/>
                </a:cubicBezTo>
                <a:cubicBezTo>
                  <a:pt x="1703209" y="90498"/>
                  <a:pt x="1667744" y="83299"/>
                  <a:pt x="1632835" y="73861"/>
                </a:cubicBezTo>
                <a:cubicBezTo>
                  <a:pt x="1568552" y="56363"/>
                  <a:pt x="1506166" y="32525"/>
                  <a:pt x="1446582" y="2698"/>
                </a:cubicBezTo>
                <a:cubicBezTo>
                  <a:pt x="1440618" y="-900"/>
                  <a:pt x="1433152" y="-900"/>
                  <a:pt x="1427188" y="2698"/>
                </a:cubicBezTo>
                <a:cubicBezTo>
                  <a:pt x="1414458" y="9368"/>
                  <a:pt x="1401215" y="15100"/>
                  <a:pt x="1388144" y="21001"/>
                </a:cubicBezTo>
                <a:cubicBezTo>
                  <a:pt x="1311754" y="55798"/>
                  <a:pt x="1230991" y="79999"/>
                  <a:pt x="1148065" y="92936"/>
                </a:cubicBezTo>
                <a:cubicBezTo>
                  <a:pt x="1120974" y="95680"/>
                  <a:pt x="1094770" y="104134"/>
                  <a:pt x="1071172" y="117740"/>
                </a:cubicBezTo>
                <a:cubicBezTo>
                  <a:pt x="1052752" y="129422"/>
                  <a:pt x="1035921" y="143454"/>
                  <a:pt x="1021107" y="159480"/>
                </a:cubicBezTo>
                <a:cubicBezTo>
                  <a:pt x="981925" y="202384"/>
                  <a:pt x="950159" y="251523"/>
                  <a:pt x="927126" y="304886"/>
                </a:cubicBezTo>
                <a:cubicBezTo>
                  <a:pt x="907048" y="350732"/>
                  <a:pt x="890302" y="398118"/>
                  <a:pt x="872105" y="444819"/>
                </a:cubicBezTo>
                <a:cubicBezTo>
                  <a:pt x="870481" y="449011"/>
                  <a:pt x="868772" y="453202"/>
                  <a:pt x="866893" y="457992"/>
                </a:cubicBezTo>
                <a:cubicBezTo>
                  <a:pt x="862364" y="457307"/>
                  <a:pt x="858349" y="457820"/>
                  <a:pt x="854333" y="457307"/>
                </a:cubicBezTo>
                <a:cubicBezTo>
                  <a:pt x="825370" y="453971"/>
                  <a:pt x="796322" y="450892"/>
                  <a:pt x="767444" y="446872"/>
                </a:cubicBezTo>
                <a:cubicBezTo>
                  <a:pt x="719727" y="440106"/>
                  <a:pt x="671225" y="441321"/>
                  <a:pt x="623911" y="450465"/>
                </a:cubicBezTo>
                <a:cubicBezTo>
                  <a:pt x="585626" y="456760"/>
                  <a:pt x="549435" y="472293"/>
                  <a:pt x="518481" y="495711"/>
                </a:cubicBezTo>
                <a:cubicBezTo>
                  <a:pt x="484691" y="522175"/>
                  <a:pt x="456001" y="554585"/>
                  <a:pt x="433813" y="591338"/>
                </a:cubicBezTo>
                <a:cubicBezTo>
                  <a:pt x="411053" y="627365"/>
                  <a:pt x="397716" y="668540"/>
                  <a:pt x="395025" y="711085"/>
                </a:cubicBezTo>
                <a:cubicBezTo>
                  <a:pt x="395033" y="731629"/>
                  <a:pt x="397323" y="752115"/>
                  <a:pt x="401860" y="772155"/>
                </a:cubicBezTo>
                <a:cubicBezTo>
                  <a:pt x="406960" y="792460"/>
                  <a:pt x="403894" y="813963"/>
                  <a:pt x="393316" y="832028"/>
                </a:cubicBezTo>
                <a:cubicBezTo>
                  <a:pt x="386182" y="843515"/>
                  <a:pt x="377237" y="853771"/>
                  <a:pt x="366830" y="862393"/>
                </a:cubicBezTo>
                <a:cubicBezTo>
                  <a:pt x="314586" y="902491"/>
                  <a:pt x="266553" y="947798"/>
                  <a:pt x="223468" y="997621"/>
                </a:cubicBezTo>
                <a:cubicBezTo>
                  <a:pt x="187165" y="1038737"/>
                  <a:pt x="157656" y="1085404"/>
                  <a:pt x="136066" y="1135843"/>
                </a:cubicBezTo>
                <a:cubicBezTo>
                  <a:pt x="112143" y="1189865"/>
                  <a:pt x="109341" y="1250911"/>
                  <a:pt x="128205" y="1306909"/>
                </a:cubicBezTo>
                <a:cubicBezTo>
                  <a:pt x="145053" y="1360402"/>
                  <a:pt x="152734" y="1416358"/>
                  <a:pt x="150932" y="1472417"/>
                </a:cubicBezTo>
                <a:cubicBezTo>
                  <a:pt x="149830" y="1534197"/>
                  <a:pt x="140491" y="1595551"/>
                  <a:pt x="123164" y="1654859"/>
                </a:cubicBezTo>
                <a:cubicBezTo>
                  <a:pt x="96594" y="1748373"/>
                  <a:pt x="56276" y="1837421"/>
                  <a:pt x="3553" y="1919071"/>
                </a:cubicBezTo>
                <a:cubicBezTo>
                  <a:pt x="1186" y="1922147"/>
                  <a:pt x="2" y="1925826"/>
                  <a:pt x="2" y="1929507"/>
                </a:cubicBezTo>
                <a:lnTo>
                  <a:pt x="291" y="1930357"/>
                </a:lnTo>
                <a:lnTo>
                  <a:pt x="291" y="2999077"/>
                </a:lnTo>
                <a:lnTo>
                  <a:pt x="289" y="2999077"/>
                </a:lnTo>
                <a:lnTo>
                  <a:pt x="289" y="5421680"/>
                </a:lnTo>
                <a:lnTo>
                  <a:pt x="0" y="5422530"/>
                </a:lnTo>
                <a:lnTo>
                  <a:pt x="290" y="5423382"/>
                </a:lnTo>
                <a:lnTo>
                  <a:pt x="290" y="7703466"/>
                </a:lnTo>
                <a:lnTo>
                  <a:pt x="1" y="7704316"/>
                </a:lnTo>
                <a:cubicBezTo>
                  <a:pt x="1" y="7707997"/>
                  <a:pt x="1185" y="7711677"/>
                  <a:pt x="3552" y="7714752"/>
                </a:cubicBezTo>
                <a:cubicBezTo>
                  <a:pt x="56275" y="7796402"/>
                  <a:pt x="96593" y="7885451"/>
                  <a:pt x="123163" y="7978964"/>
                </a:cubicBezTo>
                <a:cubicBezTo>
                  <a:pt x="140490" y="8038273"/>
                  <a:pt x="149829" y="8099626"/>
                  <a:pt x="150931" y="8161407"/>
                </a:cubicBezTo>
                <a:cubicBezTo>
                  <a:pt x="152733" y="8217466"/>
                  <a:pt x="145052" y="8273421"/>
                  <a:pt x="128204" y="8326914"/>
                </a:cubicBezTo>
                <a:cubicBezTo>
                  <a:pt x="109340" y="8382912"/>
                  <a:pt x="112142" y="8443958"/>
                  <a:pt x="136065" y="8497980"/>
                </a:cubicBezTo>
                <a:cubicBezTo>
                  <a:pt x="157655" y="8548420"/>
                  <a:pt x="187164" y="8595087"/>
                  <a:pt x="223467" y="8636202"/>
                </a:cubicBezTo>
                <a:cubicBezTo>
                  <a:pt x="266552" y="8686026"/>
                  <a:pt x="314585" y="8731333"/>
                  <a:pt x="366829" y="8771431"/>
                </a:cubicBezTo>
                <a:cubicBezTo>
                  <a:pt x="377236" y="8780052"/>
                  <a:pt x="386181" y="8790308"/>
                  <a:pt x="393315" y="8801795"/>
                </a:cubicBezTo>
                <a:cubicBezTo>
                  <a:pt x="403893" y="8819860"/>
                  <a:pt x="406959" y="8841363"/>
                  <a:pt x="401859" y="8861668"/>
                </a:cubicBezTo>
                <a:cubicBezTo>
                  <a:pt x="397322" y="8881709"/>
                  <a:pt x="395032" y="8902195"/>
                  <a:pt x="395024" y="8922739"/>
                </a:cubicBezTo>
                <a:cubicBezTo>
                  <a:pt x="397715" y="8965283"/>
                  <a:pt x="411052" y="9006459"/>
                  <a:pt x="433812" y="9042485"/>
                </a:cubicBezTo>
                <a:cubicBezTo>
                  <a:pt x="456000" y="9079239"/>
                  <a:pt x="484690" y="9111648"/>
                  <a:pt x="518480" y="9138112"/>
                </a:cubicBezTo>
                <a:cubicBezTo>
                  <a:pt x="549434" y="9161531"/>
                  <a:pt x="585625" y="9177064"/>
                  <a:pt x="623910" y="9183359"/>
                </a:cubicBezTo>
                <a:cubicBezTo>
                  <a:pt x="671224" y="9192502"/>
                  <a:pt x="719726" y="9193717"/>
                  <a:pt x="767443" y="9186952"/>
                </a:cubicBezTo>
                <a:cubicBezTo>
                  <a:pt x="796321" y="9182931"/>
                  <a:pt x="825369" y="9179852"/>
                  <a:pt x="854332" y="9176516"/>
                </a:cubicBezTo>
                <a:cubicBezTo>
                  <a:pt x="858348" y="9176003"/>
                  <a:pt x="862363" y="9176516"/>
                  <a:pt x="866892" y="9175832"/>
                </a:cubicBezTo>
                <a:cubicBezTo>
                  <a:pt x="868771" y="9180622"/>
                  <a:pt x="870480" y="9184813"/>
                  <a:pt x="872104" y="9189005"/>
                </a:cubicBezTo>
                <a:cubicBezTo>
                  <a:pt x="890301" y="9235705"/>
                  <a:pt x="907047" y="9283091"/>
                  <a:pt x="927125" y="9328937"/>
                </a:cubicBezTo>
                <a:cubicBezTo>
                  <a:pt x="950158" y="9382301"/>
                  <a:pt x="981924" y="9431440"/>
                  <a:pt x="1021106" y="9474343"/>
                </a:cubicBezTo>
                <a:cubicBezTo>
                  <a:pt x="1035920" y="9490370"/>
                  <a:pt x="1052751" y="9504401"/>
                  <a:pt x="1071171" y="9516084"/>
                </a:cubicBezTo>
                <a:cubicBezTo>
                  <a:pt x="1094769" y="9529689"/>
                  <a:pt x="1120973" y="9538144"/>
                  <a:pt x="1148064" y="9540888"/>
                </a:cubicBezTo>
                <a:cubicBezTo>
                  <a:pt x="1230990" y="9553824"/>
                  <a:pt x="1311753" y="9578026"/>
                  <a:pt x="1388143" y="9612822"/>
                </a:cubicBezTo>
                <a:cubicBezTo>
                  <a:pt x="1401214" y="9618724"/>
                  <a:pt x="1414457" y="9624455"/>
                  <a:pt x="1427187" y="9631126"/>
                </a:cubicBezTo>
                <a:cubicBezTo>
                  <a:pt x="1433151" y="9634722"/>
                  <a:pt x="1440617" y="9634722"/>
                  <a:pt x="1446581" y="9631126"/>
                </a:cubicBezTo>
                <a:cubicBezTo>
                  <a:pt x="1506165" y="9601298"/>
                  <a:pt x="1568551" y="9577460"/>
                  <a:pt x="1632834" y="9559962"/>
                </a:cubicBezTo>
                <a:cubicBezTo>
                  <a:pt x="1667743" y="9550524"/>
                  <a:pt x="1703208" y="9543325"/>
                  <a:pt x="1739032" y="9538408"/>
                </a:cubicBezTo>
                <a:cubicBezTo>
                  <a:pt x="1770541" y="9533931"/>
                  <a:pt x="1800154" y="9520650"/>
                  <a:pt x="1824469" y="9500089"/>
                </a:cubicBezTo>
                <a:cubicBezTo>
                  <a:pt x="1856123" y="9473060"/>
                  <a:pt x="1883240" y="9441123"/>
                  <a:pt x="1904779" y="9405490"/>
                </a:cubicBezTo>
                <a:cubicBezTo>
                  <a:pt x="1935879" y="9356060"/>
                  <a:pt x="1961219" y="9303226"/>
                  <a:pt x="1980306" y="9248022"/>
                </a:cubicBezTo>
                <a:cubicBezTo>
                  <a:pt x="1988251" y="9225955"/>
                  <a:pt x="1996368" y="9203973"/>
                  <a:pt x="2004399" y="9181905"/>
                </a:cubicBezTo>
                <a:cubicBezTo>
                  <a:pt x="2005082" y="9180024"/>
                  <a:pt x="2006193" y="9178313"/>
                  <a:pt x="2007731" y="9175234"/>
                </a:cubicBezTo>
                <a:lnTo>
                  <a:pt x="2050450" y="9179852"/>
                </a:lnTo>
                <a:cubicBezTo>
                  <a:pt x="2083940" y="9183444"/>
                  <a:pt x="2117346" y="9188405"/>
                  <a:pt x="2150923" y="9190373"/>
                </a:cubicBezTo>
                <a:cubicBezTo>
                  <a:pt x="2193676" y="9192947"/>
                  <a:pt x="2236548" y="9188200"/>
                  <a:pt x="2277711" y="9176345"/>
                </a:cubicBezTo>
                <a:cubicBezTo>
                  <a:pt x="2314304" y="9166218"/>
                  <a:pt x="2347864" y="9147281"/>
                  <a:pt x="2375451" y="9121176"/>
                </a:cubicBezTo>
                <a:cubicBezTo>
                  <a:pt x="2414427" y="9086074"/>
                  <a:pt x="2444783" y="9042426"/>
                  <a:pt x="2464135" y="8993646"/>
                </a:cubicBezTo>
                <a:cubicBezTo>
                  <a:pt x="2480035" y="8954471"/>
                  <a:pt x="2483469" y="8911338"/>
                  <a:pt x="2473961" y="8870136"/>
                </a:cubicBezTo>
                <a:cubicBezTo>
                  <a:pt x="2470064" y="8854954"/>
                  <a:pt x="2469568" y="8839087"/>
                  <a:pt x="2472507" y="8823691"/>
                </a:cubicBezTo>
                <a:cubicBezTo>
                  <a:pt x="2477301" y="8802565"/>
                  <a:pt x="2489680" y="8783944"/>
                  <a:pt x="2507280" y="8771345"/>
                </a:cubicBezTo>
                <a:cubicBezTo>
                  <a:pt x="2545189" y="8742332"/>
                  <a:pt x="2580995" y="8710668"/>
                  <a:pt x="2614418" y="8676574"/>
                </a:cubicBezTo>
                <a:cubicBezTo>
                  <a:pt x="2662349" y="8626366"/>
                  <a:pt x="2705579" y="8572737"/>
                  <a:pt x="2734029" y="8508587"/>
                </a:cubicBezTo>
                <a:cubicBezTo>
                  <a:pt x="2751117" y="8470867"/>
                  <a:pt x="2761711" y="8431607"/>
                  <a:pt x="2758550" y="8390123"/>
                </a:cubicBezTo>
                <a:cubicBezTo>
                  <a:pt x="2757354" y="8372084"/>
                  <a:pt x="2754116" y="8354234"/>
                  <a:pt x="2748896" y="8336921"/>
                </a:cubicBezTo>
                <a:cubicBezTo>
                  <a:pt x="2725759" y="8262867"/>
                  <a:pt x="2718224" y="8184809"/>
                  <a:pt x="2726768" y="8107692"/>
                </a:cubicBezTo>
                <a:cubicBezTo>
                  <a:pt x="2738139" y="8004770"/>
                  <a:pt x="2768341" y="7904824"/>
                  <a:pt x="2815878" y="7812858"/>
                </a:cubicBezTo>
                <a:cubicBezTo>
                  <a:pt x="2832368" y="7779843"/>
                  <a:pt x="2851505" y="7748025"/>
                  <a:pt x="2870387" y="7716206"/>
                </a:cubicBezTo>
                <a:lnTo>
                  <a:pt x="2874462" y="7704432"/>
                </a:lnTo>
                <a:lnTo>
                  <a:pt x="2874834" y="7704432"/>
                </a:lnTo>
                <a:lnTo>
                  <a:pt x="2874834" y="5280863"/>
                </a:lnTo>
                <a:lnTo>
                  <a:pt x="2874833" y="5280863"/>
                </a:lnTo>
                <a:lnTo>
                  <a:pt x="2874833" y="4352960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wrap="square" rtlCol="1" anchor="ctr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1981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2CB0AF-4E07-29AA-6B3B-6F3DD7D2D6D3}"/>
              </a:ext>
            </a:extLst>
          </p:cNvPr>
          <p:cNvSpPr/>
          <p:nvPr userDrawn="1"/>
        </p:nvSpPr>
        <p:spPr>
          <a:xfrm>
            <a:off x="498766" y="636814"/>
            <a:ext cx="11197516" cy="5919013"/>
          </a:xfrm>
          <a:prstGeom prst="roundRect">
            <a:avLst>
              <a:gd name="adj" fmla="val 4526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E9ED7-B602-5CDB-8B07-3B181E1A0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5040" y="2045110"/>
            <a:ext cx="1069292" cy="27272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B8EF41-C4D5-7D7F-01C3-0FBB2F5D4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1203701" y="2045110"/>
            <a:ext cx="1069292" cy="272726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6B5E3AC-9558-36F3-710C-9CF336558734}"/>
              </a:ext>
            </a:extLst>
          </p:cNvPr>
          <p:cNvSpPr/>
          <p:nvPr userDrawn="1"/>
        </p:nvSpPr>
        <p:spPr>
          <a:xfrm rot="5400000" flipH="1">
            <a:off x="5849447" y="-2078068"/>
            <a:ext cx="554433" cy="5429763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988F63-C94B-27E4-4AD6-D90778CC96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91913" y="454250"/>
            <a:ext cx="495719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9520E3-5839-2944-336F-C3ECDF27295A}"/>
              </a:ext>
            </a:extLst>
          </p:cNvPr>
          <p:cNvCxnSpPr>
            <a:cxnSpLocks/>
          </p:cNvCxnSpPr>
          <p:nvPr userDrawn="1"/>
        </p:nvCxnSpPr>
        <p:spPr>
          <a:xfrm>
            <a:off x="3971009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D8C87F-E8A0-C83F-F270-1987ADE6FEA7}"/>
              </a:ext>
            </a:extLst>
          </p:cNvPr>
          <p:cNvCxnSpPr>
            <a:cxnSpLocks/>
          </p:cNvCxnSpPr>
          <p:nvPr userDrawn="1"/>
        </p:nvCxnSpPr>
        <p:spPr>
          <a:xfrm>
            <a:off x="8323450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48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2CB0AF-4E07-29AA-6B3B-6F3DD7D2D6D3}"/>
              </a:ext>
            </a:extLst>
          </p:cNvPr>
          <p:cNvSpPr/>
          <p:nvPr userDrawn="1"/>
        </p:nvSpPr>
        <p:spPr>
          <a:xfrm>
            <a:off x="498766" y="636814"/>
            <a:ext cx="11197516" cy="5919013"/>
          </a:xfrm>
          <a:prstGeom prst="roundRect">
            <a:avLst>
              <a:gd name="adj" fmla="val 4526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E9ED7-B602-5CDB-8B07-3B181E1A0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5040" y="2045110"/>
            <a:ext cx="1069292" cy="27272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B8EF41-C4D5-7D7F-01C3-0FBB2F5D4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1203701" y="2045110"/>
            <a:ext cx="1069292" cy="272726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6B5E3AC-9558-36F3-710C-9CF336558734}"/>
              </a:ext>
            </a:extLst>
          </p:cNvPr>
          <p:cNvSpPr/>
          <p:nvPr userDrawn="1"/>
        </p:nvSpPr>
        <p:spPr>
          <a:xfrm rot="5400000" flipH="1">
            <a:off x="5849447" y="-2078068"/>
            <a:ext cx="554433" cy="5429763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988F63-C94B-27E4-4AD6-D90778CC96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91913" y="454250"/>
            <a:ext cx="495719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9520E3-5839-2944-336F-C3ECDF27295A}"/>
              </a:ext>
            </a:extLst>
          </p:cNvPr>
          <p:cNvCxnSpPr>
            <a:cxnSpLocks/>
          </p:cNvCxnSpPr>
          <p:nvPr userDrawn="1"/>
        </p:nvCxnSpPr>
        <p:spPr>
          <a:xfrm>
            <a:off x="3971009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D8C87F-E8A0-C83F-F270-1987ADE6FEA7}"/>
              </a:ext>
            </a:extLst>
          </p:cNvPr>
          <p:cNvCxnSpPr>
            <a:cxnSpLocks/>
          </p:cNvCxnSpPr>
          <p:nvPr userDrawn="1"/>
        </p:nvCxnSpPr>
        <p:spPr>
          <a:xfrm>
            <a:off x="8323450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C8623CB-9044-56DC-8385-EB6C6A00E8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90433" y="1790671"/>
            <a:ext cx="2780739" cy="372870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5BB69E4-B671-0B30-2FE0-03305E0587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3094" y="1790671"/>
            <a:ext cx="2780739" cy="372870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E8259776-920E-8EBD-4F8E-5DEBC2AF4B1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15755" y="1790671"/>
            <a:ext cx="2780739" cy="372870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100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2CB0AF-4E07-29AA-6B3B-6F3DD7D2D6D3}"/>
              </a:ext>
            </a:extLst>
          </p:cNvPr>
          <p:cNvSpPr/>
          <p:nvPr userDrawn="1"/>
        </p:nvSpPr>
        <p:spPr>
          <a:xfrm>
            <a:off x="498766" y="636814"/>
            <a:ext cx="11197516" cy="5919013"/>
          </a:xfrm>
          <a:prstGeom prst="roundRect">
            <a:avLst>
              <a:gd name="adj" fmla="val 4526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E9ED7-B602-5CDB-8B07-3B181E1A0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5040" y="2045110"/>
            <a:ext cx="1069292" cy="27272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B8EF41-C4D5-7D7F-01C3-0FBB2F5D4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1203701" y="2045110"/>
            <a:ext cx="1069292" cy="272726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6B5E3AC-9558-36F3-710C-9CF336558734}"/>
              </a:ext>
            </a:extLst>
          </p:cNvPr>
          <p:cNvSpPr/>
          <p:nvPr userDrawn="1"/>
        </p:nvSpPr>
        <p:spPr>
          <a:xfrm rot="5400000" flipH="1">
            <a:off x="5849447" y="-2078068"/>
            <a:ext cx="554433" cy="5429763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988F63-C94B-27E4-4AD6-D90778CC96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91913" y="454250"/>
            <a:ext cx="495719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9520E3-5839-2944-336F-C3ECDF27295A}"/>
              </a:ext>
            </a:extLst>
          </p:cNvPr>
          <p:cNvCxnSpPr>
            <a:cxnSpLocks/>
          </p:cNvCxnSpPr>
          <p:nvPr userDrawn="1"/>
        </p:nvCxnSpPr>
        <p:spPr>
          <a:xfrm>
            <a:off x="3971009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D8C87F-E8A0-C83F-F270-1987ADE6FEA7}"/>
              </a:ext>
            </a:extLst>
          </p:cNvPr>
          <p:cNvCxnSpPr>
            <a:cxnSpLocks/>
          </p:cNvCxnSpPr>
          <p:nvPr userDrawn="1"/>
        </p:nvCxnSpPr>
        <p:spPr>
          <a:xfrm>
            <a:off x="8323450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C8623CB-9044-56DC-8385-EB6C6A00E8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90433" y="1790671"/>
            <a:ext cx="2780739" cy="372870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5BB69E4-B671-0B30-2FE0-03305E0587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53094" y="1790671"/>
            <a:ext cx="2780739" cy="372870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0134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2CB0AF-4E07-29AA-6B3B-6F3DD7D2D6D3}"/>
              </a:ext>
            </a:extLst>
          </p:cNvPr>
          <p:cNvSpPr/>
          <p:nvPr userDrawn="1"/>
        </p:nvSpPr>
        <p:spPr>
          <a:xfrm>
            <a:off x="498766" y="636814"/>
            <a:ext cx="11197516" cy="5919013"/>
          </a:xfrm>
          <a:prstGeom prst="roundRect">
            <a:avLst>
              <a:gd name="adj" fmla="val 4526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E9ED7-B602-5CDB-8B07-3B181E1A0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5040" y="2045110"/>
            <a:ext cx="1069292" cy="27272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B8EF41-C4D5-7D7F-01C3-0FBB2F5D4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1203701" y="2045110"/>
            <a:ext cx="1069292" cy="272726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6B5E3AC-9558-36F3-710C-9CF336558734}"/>
              </a:ext>
            </a:extLst>
          </p:cNvPr>
          <p:cNvSpPr/>
          <p:nvPr userDrawn="1"/>
        </p:nvSpPr>
        <p:spPr>
          <a:xfrm rot="5400000" flipH="1">
            <a:off x="5849447" y="-2078068"/>
            <a:ext cx="554433" cy="5429763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988F63-C94B-27E4-4AD6-D90778CC96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91913" y="454250"/>
            <a:ext cx="495719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9520E3-5839-2944-336F-C3ECDF27295A}"/>
              </a:ext>
            </a:extLst>
          </p:cNvPr>
          <p:cNvCxnSpPr>
            <a:cxnSpLocks/>
          </p:cNvCxnSpPr>
          <p:nvPr userDrawn="1"/>
        </p:nvCxnSpPr>
        <p:spPr>
          <a:xfrm>
            <a:off x="3971009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D8C87F-E8A0-C83F-F270-1987ADE6FEA7}"/>
              </a:ext>
            </a:extLst>
          </p:cNvPr>
          <p:cNvCxnSpPr>
            <a:cxnSpLocks/>
          </p:cNvCxnSpPr>
          <p:nvPr userDrawn="1"/>
        </p:nvCxnSpPr>
        <p:spPr>
          <a:xfrm>
            <a:off x="8323450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C8623CB-9044-56DC-8385-EB6C6A00E8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90433" y="1790671"/>
            <a:ext cx="2780739" cy="372870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225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F2CB0AF-4E07-29AA-6B3B-6F3DD7D2D6D3}"/>
              </a:ext>
            </a:extLst>
          </p:cNvPr>
          <p:cNvSpPr/>
          <p:nvPr userDrawn="1"/>
        </p:nvSpPr>
        <p:spPr>
          <a:xfrm>
            <a:off x="498766" y="636814"/>
            <a:ext cx="11197516" cy="5919013"/>
          </a:xfrm>
          <a:prstGeom prst="roundRect">
            <a:avLst>
              <a:gd name="adj" fmla="val 4526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E9ED7-B602-5CDB-8B07-3B181E1A01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5040" y="2045110"/>
            <a:ext cx="1069292" cy="27272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B8EF41-C4D5-7D7F-01C3-0FBB2F5D4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5" r="29291"/>
          <a:stretch/>
        </p:blipFill>
        <p:spPr>
          <a:xfrm>
            <a:off x="11203701" y="2045110"/>
            <a:ext cx="1069292" cy="272726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96B5E3AC-9558-36F3-710C-9CF336558734}"/>
              </a:ext>
            </a:extLst>
          </p:cNvPr>
          <p:cNvSpPr/>
          <p:nvPr userDrawn="1"/>
        </p:nvSpPr>
        <p:spPr>
          <a:xfrm rot="5400000" flipH="1">
            <a:off x="5849447" y="-2078068"/>
            <a:ext cx="554433" cy="5429763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988F63-C94B-27E4-4AD6-D90778CC96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91913" y="454250"/>
            <a:ext cx="495719" cy="365125"/>
          </a:xfrm>
        </p:spPr>
        <p:txBody>
          <a:bodyPr/>
          <a:lstStyle>
            <a:lvl1pPr algn="ctr" rtl="1">
              <a:defRPr sz="1600" b="0">
                <a:solidFill>
                  <a:schemeClr val="bg1"/>
                </a:solidFill>
                <a:latin typeface="B Titr (Body)"/>
                <a:cs typeface="B Titr" panose="00000700000000000000" pitchFamily="2" charset="-78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09520E3-5839-2944-336F-C3ECDF27295A}"/>
              </a:ext>
            </a:extLst>
          </p:cNvPr>
          <p:cNvCxnSpPr>
            <a:cxnSpLocks/>
          </p:cNvCxnSpPr>
          <p:nvPr userDrawn="1"/>
        </p:nvCxnSpPr>
        <p:spPr>
          <a:xfrm>
            <a:off x="3971009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AD8C87F-E8A0-C83F-F270-1987ADE6FEA7}"/>
              </a:ext>
            </a:extLst>
          </p:cNvPr>
          <p:cNvCxnSpPr>
            <a:cxnSpLocks/>
          </p:cNvCxnSpPr>
          <p:nvPr userDrawn="1"/>
        </p:nvCxnSpPr>
        <p:spPr>
          <a:xfrm>
            <a:off x="8323450" y="456619"/>
            <a:ext cx="0" cy="33999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FC35A34D-98F3-39C3-DF72-BE39AFBA16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3966" y="1309092"/>
            <a:ext cx="3663270" cy="4912094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1365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BB5B502-5A50-8E79-7B25-AE152ABA8C47}"/>
              </a:ext>
            </a:extLst>
          </p:cNvPr>
          <p:cNvGrpSpPr/>
          <p:nvPr userDrawn="1"/>
        </p:nvGrpSpPr>
        <p:grpSpPr>
          <a:xfrm>
            <a:off x="526383" y="330885"/>
            <a:ext cx="11139233" cy="6196230"/>
            <a:chOff x="557048" y="359597"/>
            <a:chExt cx="11139233" cy="6196230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9F2CB0AF-4E07-29AA-6B3B-6F3DD7D2D6D3}"/>
                </a:ext>
              </a:extLst>
            </p:cNvPr>
            <p:cNvSpPr/>
            <p:nvPr userDrawn="1"/>
          </p:nvSpPr>
          <p:spPr>
            <a:xfrm>
              <a:off x="557048" y="636814"/>
              <a:ext cx="11139233" cy="5919013"/>
            </a:xfrm>
            <a:prstGeom prst="roundRect">
              <a:avLst>
                <a:gd name="adj" fmla="val 4526"/>
              </a:avLst>
            </a:prstGeom>
            <a:noFill/>
            <a:ln w="28575">
              <a:solidFill>
                <a:srgbClr val="2C2B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6B5E3AC-9558-36F3-710C-9CF336558734}"/>
                </a:ext>
              </a:extLst>
            </p:cNvPr>
            <p:cNvSpPr/>
            <p:nvPr userDrawn="1"/>
          </p:nvSpPr>
          <p:spPr>
            <a:xfrm rot="5400000" flipH="1">
              <a:off x="5849448" y="-2078068"/>
              <a:ext cx="554433" cy="5429763"/>
            </a:xfrm>
            <a:custGeom>
              <a:avLst/>
              <a:gdLst>
                <a:gd name="connsiteX0" fmla="*/ 554433 w 554433"/>
                <a:gd name="connsiteY0" fmla="*/ 5057666 h 5429763"/>
                <a:gd name="connsiteX1" fmla="*/ 554433 w 554433"/>
                <a:gd name="connsiteY1" fmla="*/ 4706280 h 5429763"/>
                <a:gd name="connsiteX2" fmla="*/ 554433 w 554433"/>
                <a:gd name="connsiteY2" fmla="*/ 4604580 h 5429763"/>
                <a:gd name="connsiteX3" fmla="*/ 554433 w 554433"/>
                <a:gd name="connsiteY3" fmla="*/ 4261634 h 5429763"/>
                <a:gd name="connsiteX4" fmla="*/ 554433 w 554433"/>
                <a:gd name="connsiteY4" fmla="*/ 4253194 h 5429763"/>
                <a:gd name="connsiteX5" fmla="*/ 554433 w 554433"/>
                <a:gd name="connsiteY5" fmla="*/ 3808548 h 5429763"/>
                <a:gd name="connsiteX6" fmla="*/ 554433 w 554433"/>
                <a:gd name="connsiteY6" fmla="*/ 3785791 h 5429763"/>
                <a:gd name="connsiteX7" fmla="*/ 554433 w 554433"/>
                <a:gd name="connsiteY7" fmla="*/ 3556757 h 5429763"/>
                <a:gd name="connsiteX8" fmla="*/ 554433 w 554433"/>
                <a:gd name="connsiteY8" fmla="*/ 3487827 h 5429763"/>
                <a:gd name="connsiteX9" fmla="*/ 554433 w 554433"/>
                <a:gd name="connsiteY9" fmla="*/ 3442844 h 5429763"/>
                <a:gd name="connsiteX10" fmla="*/ 554433 w 554433"/>
                <a:gd name="connsiteY10" fmla="*/ 3205371 h 5429763"/>
                <a:gd name="connsiteX11" fmla="*/ 554433 w 554433"/>
                <a:gd name="connsiteY11" fmla="*/ 3144881 h 5429763"/>
                <a:gd name="connsiteX12" fmla="*/ 554433 w 554433"/>
                <a:gd name="connsiteY12" fmla="*/ 3122124 h 5429763"/>
                <a:gd name="connsiteX13" fmla="*/ 554433 w 554433"/>
                <a:gd name="connsiteY13" fmla="*/ 3103671 h 5429763"/>
                <a:gd name="connsiteX14" fmla="*/ 554433 w 554433"/>
                <a:gd name="connsiteY14" fmla="*/ 2760725 h 5429763"/>
                <a:gd name="connsiteX15" fmla="*/ 554433 w 554433"/>
                <a:gd name="connsiteY15" fmla="*/ 2752285 h 5429763"/>
                <a:gd name="connsiteX16" fmla="*/ 554433 w 554433"/>
                <a:gd name="connsiteY16" fmla="*/ 2677477 h 5429763"/>
                <a:gd name="connsiteX17" fmla="*/ 554433 w 554433"/>
                <a:gd name="connsiteY17" fmla="*/ 2669038 h 5429763"/>
                <a:gd name="connsiteX18" fmla="*/ 554433 w 554433"/>
                <a:gd name="connsiteY18" fmla="*/ 2326091 h 5429763"/>
                <a:gd name="connsiteX19" fmla="*/ 554433 w 554433"/>
                <a:gd name="connsiteY19" fmla="*/ 2307639 h 5429763"/>
                <a:gd name="connsiteX20" fmla="*/ 554433 w 554433"/>
                <a:gd name="connsiteY20" fmla="*/ 2284882 h 5429763"/>
                <a:gd name="connsiteX21" fmla="*/ 554433 w 554433"/>
                <a:gd name="connsiteY21" fmla="*/ 2224391 h 5429763"/>
                <a:gd name="connsiteX22" fmla="*/ 554433 w 554433"/>
                <a:gd name="connsiteY22" fmla="*/ 1986918 h 5429763"/>
                <a:gd name="connsiteX23" fmla="*/ 554433 w 554433"/>
                <a:gd name="connsiteY23" fmla="*/ 1941935 h 5429763"/>
                <a:gd name="connsiteX24" fmla="*/ 554433 w 554433"/>
                <a:gd name="connsiteY24" fmla="*/ 1873006 h 5429763"/>
                <a:gd name="connsiteX25" fmla="*/ 554433 w 554433"/>
                <a:gd name="connsiteY25" fmla="*/ 1643972 h 5429763"/>
                <a:gd name="connsiteX26" fmla="*/ 554433 w 554433"/>
                <a:gd name="connsiteY26" fmla="*/ 1621215 h 5429763"/>
                <a:gd name="connsiteX27" fmla="*/ 554433 w 554433"/>
                <a:gd name="connsiteY27" fmla="*/ 1176568 h 5429763"/>
                <a:gd name="connsiteX28" fmla="*/ 554433 w 554433"/>
                <a:gd name="connsiteY28" fmla="*/ 1168128 h 5429763"/>
                <a:gd name="connsiteX29" fmla="*/ 554433 w 554433"/>
                <a:gd name="connsiteY29" fmla="*/ 825182 h 5429763"/>
                <a:gd name="connsiteX30" fmla="*/ 554433 w 554433"/>
                <a:gd name="connsiteY30" fmla="*/ 723482 h 5429763"/>
                <a:gd name="connsiteX31" fmla="*/ 554433 w 554433"/>
                <a:gd name="connsiteY31" fmla="*/ 372097 h 5429763"/>
                <a:gd name="connsiteX32" fmla="*/ 554361 w 554433"/>
                <a:gd name="connsiteY32" fmla="*/ 372097 h 5429763"/>
                <a:gd name="connsiteX33" fmla="*/ 553575 w 554433"/>
                <a:gd name="connsiteY33" fmla="*/ 369825 h 5429763"/>
                <a:gd name="connsiteX34" fmla="*/ 543063 w 554433"/>
                <a:gd name="connsiteY34" fmla="*/ 351185 h 5429763"/>
                <a:gd name="connsiteX35" fmla="*/ 525877 w 554433"/>
                <a:gd name="connsiteY35" fmla="*/ 294325 h 5429763"/>
                <a:gd name="connsiteX36" fmla="*/ 530145 w 554433"/>
                <a:gd name="connsiteY36" fmla="*/ 250116 h 5429763"/>
                <a:gd name="connsiteX37" fmla="*/ 532006 w 554433"/>
                <a:gd name="connsiteY37" fmla="*/ 239856 h 5429763"/>
                <a:gd name="connsiteX38" fmla="*/ 527277 w 554433"/>
                <a:gd name="connsiteY38" fmla="*/ 217009 h 5429763"/>
                <a:gd name="connsiteX39" fmla="*/ 504210 w 554433"/>
                <a:gd name="connsiteY39" fmla="*/ 184611 h 5429763"/>
                <a:gd name="connsiteX40" fmla="*/ 483547 w 554433"/>
                <a:gd name="connsiteY40" fmla="*/ 166334 h 5429763"/>
                <a:gd name="connsiteX41" fmla="*/ 476841 w 554433"/>
                <a:gd name="connsiteY41" fmla="*/ 156239 h 5429763"/>
                <a:gd name="connsiteX42" fmla="*/ 477121 w 554433"/>
                <a:gd name="connsiteY42" fmla="*/ 147282 h 5429763"/>
                <a:gd name="connsiteX43" fmla="*/ 475227 w 554433"/>
                <a:gd name="connsiteY43" fmla="*/ 123462 h 5429763"/>
                <a:gd name="connsiteX44" fmla="*/ 458123 w 554433"/>
                <a:gd name="connsiteY44" fmla="*/ 98867 h 5429763"/>
                <a:gd name="connsiteX45" fmla="*/ 439273 w 554433"/>
                <a:gd name="connsiteY45" fmla="*/ 88227 h 5429763"/>
                <a:gd name="connsiteX46" fmla="*/ 414821 w 554433"/>
                <a:gd name="connsiteY46" fmla="*/ 85522 h 5429763"/>
                <a:gd name="connsiteX47" fmla="*/ 395444 w 554433"/>
                <a:gd name="connsiteY47" fmla="*/ 87551 h 5429763"/>
                <a:gd name="connsiteX48" fmla="*/ 387206 w 554433"/>
                <a:gd name="connsiteY48" fmla="*/ 88441 h 5429763"/>
                <a:gd name="connsiteX49" fmla="*/ 386563 w 554433"/>
                <a:gd name="connsiteY49" fmla="*/ 87155 h 5429763"/>
                <a:gd name="connsiteX50" fmla="*/ 381917 w 554433"/>
                <a:gd name="connsiteY50" fmla="*/ 74404 h 5429763"/>
                <a:gd name="connsiteX51" fmla="*/ 367350 w 554433"/>
                <a:gd name="connsiteY51" fmla="*/ 44035 h 5429763"/>
                <a:gd name="connsiteX52" fmla="*/ 351862 w 554433"/>
                <a:gd name="connsiteY52" fmla="*/ 25790 h 5429763"/>
                <a:gd name="connsiteX53" fmla="*/ 335385 w 554433"/>
                <a:gd name="connsiteY53" fmla="*/ 18401 h 5429763"/>
                <a:gd name="connsiteX54" fmla="*/ 314904 w 554433"/>
                <a:gd name="connsiteY54" fmla="*/ 14244 h 5429763"/>
                <a:gd name="connsiteX55" fmla="*/ 278984 w 554433"/>
                <a:gd name="connsiteY55" fmla="*/ 520 h 5429763"/>
                <a:gd name="connsiteX56" fmla="*/ 275244 w 554433"/>
                <a:gd name="connsiteY56" fmla="*/ 520 h 5429763"/>
                <a:gd name="connsiteX57" fmla="*/ 267713 w 554433"/>
                <a:gd name="connsiteY57" fmla="*/ 4049 h 5429763"/>
                <a:gd name="connsiteX58" fmla="*/ 221413 w 554433"/>
                <a:gd name="connsiteY58" fmla="*/ 17922 h 5429763"/>
                <a:gd name="connsiteX59" fmla="*/ 206583 w 554433"/>
                <a:gd name="connsiteY59" fmla="*/ 22706 h 5429763"/>
                <a:gd name="connsiteX60" fmla="*/ 196927 w 554433"/>
                <a:gd name="connsiteY60" fmla="*/ 30756 h 5429763"/>
                <a:gd name="connsiteX61" fmla="*/ 178803 w 554433"/>
                <a:gd name="connsiteY61" fmla="*/ 58799 h 5429763"/>
                <a:gd name="connsiteX62" fmla="*/ 168191 w 554433"/>
                <a:gd name="connsiteY62" fmla="*/ 85785 h 5429763"/>
                <a:gd name="connsiteX63" fmla="*/ 167186 w 554433"/>
                <a:gd name="connsiteY63" fmla="*/ 88326 h 5429763"/>
                <a:gd name="connsiteX64" fmla="*/ 164764 w 554433"/>
                <a:gd name="connsiteY64" fmla="*/ 88195 h 5429763"/>
                <a:gd name="connsiteX65" fmla="*/ 148007 w 554433"/>
                <a:gd name="connsiteY65" fmla="*/ 86182 h 5429763"/>
                <a:gd name="connsiteX66" fmla="*/ 120326 w 554433"/>
                <a:gd name="connsiteY66" fmla="*/ 86874 h 5429763"/>
                <a:gd name="connsiteX67" fmla="*/ 99992 w 554433"/>
                <a:gd name="connsiteY67" fmla="*/ 95601 h 5429763"/>
                <a:gd name="connsiteX68" fmla="*/ 83663 w 554433"/>
                <a:gd name="connsiteY68" fmla="*/ 114043 h 5429763"/>
                <a:gd name="connsiteX69" fmla="*/ 76183 w 554433"/>
                <a:gd name="connsiteY69" fmla="*/ 137138 h 5429763"/>
                <a:gd name="connsiteX70" fmla="*/ 77501 w 554433"/>
                <a:gd name="connsiteY70" fmla="*/ 148914 h 5429763"/>
                <a:gd name="connsiteX71" fmla="*/ 75853 w 554433"/>
                <a:gd name="connsiteY71" fmla="*/ 160462 h 5429763"/>
                <a:gd name="connsiteX72" fmla="*/ 70745 w 554433"/>
                <a:gd name="connsiteY72" fmla="*/ 166318 h 5429763"/>
                <a:gd name="connsiteX73" fmla="*/ 43097 w 554433"/>
                <a:gd name="connsiteY73" fmla="*/ 192397 h 5429763"/>
                <a:gd name="connsiteX74" fmla="*/ 26241 w 554433"/>
                <a:gd name="connsiteY74" fmla="*/ 219055 h 5429763"/>
                <a:gd name="connsiteX75" fmla="*/ 24725 w 554433"/>
                <a:gd name="connsiteY75" fmla="*/ 252046 h 5429763"/>
                <a:gd name="connsiteX76" fmla="*/ 29108 w 554433"/>
                <a:gd name="connsiteY76" fmla="*/ 283965 h 5429763"/>
                <a:gd name="connsiteX77" fmla="*/ 23753 w 554433"/>
                <a:gd name="connsiteY77" fmla="*/ 319151 h 5429763"/>
                <a:gd name="connsiteX78" fmla="*/ 685 w 554433"/>
                <a:gd name="connsiteY78" fmla="*/ 370107 h 5429763"/>
                <a:gd name="connsiteX79" fmla="*/ 0 w 554433"/>
                <a:gd name="connsiteY79" fmla="*/ 372118 h 5429763"/>
                <a:gd name="connsiteX80" fmla="*/ 56 w 554433"/>
                <a:gd name="connsiteY80" fmla="*/ 372283 h 5429763"/>
                <a:gd name="connsiteX81" fmla="*/ 56 w 554433"/>
                <a:gd name="connsiteY81" fmla="*/ 723482 h 5429763"/>
                <a:gd name="connsiteX82" fmla="*/ 56 w 554433"/>
                <a:gd name="connsiteY82" fmla="*/ 825040 h 5429763"/>
                <a:gd name="connsiteX83" fmla="*/ 0 w 554433"/>
                <a:gd name="connsiteY83" fmla="*/ 825204 h 5429763"/>
                <a:gd name="connsiteX84" fmla="*/ 56 w 554433"/>
                <a:gd name="connsiteY84" fmla="*/ 825368 h 5429763"/>
                <a:gd name="connsiteX85" fmla="*/ 56 w 554433"/>
                <a:gd name="connsiteY85" fmla="*/ 839499 h 5429763"/>
                <a:gd name="connsiteX86" fmla="*/ 56 w 554433"/>
                <a:gd name="connsiteY86" fmla="*/ 1167986 h 5429763"/>
                <a:gd name="connsiteX87" fmla="*/ 0 w 554433"/>
                <a:gd name="connsiteY87" fmla="*/ 1168151 h 5429763"/>
                <a:gd name="connsiteX88" fmla="*/ 56 w 554433"/>
                <a:gd name="connsiteY88" fmla="*/ 1168314 h 5429763"/>
                <a:gd name="connsiteX89" fmla="*/ 56 w 554433"/>
                <a:gd name="connsiteY89" fmla="*/ 1176568 h 5429763"/>
                <a:gd name="connsiteX90" fmla="*/ 56 w 554433"/>
                <a:gd name="connsiteY90" fmla="*/ 1190699 h 5429763"/>
                <a:gd name="connsiteX91" fmla="*/ 0 w 554433"/>
                <a:gd name="connsiteY91" fmla="*/ 1190863 h 5429763"/>
                <a:gd name="connsiteX92" fmla="*/ 56 w 554433"/>
                <a:gd name="connsiteY92" fmla="*/ 1191027 h 5429763"/>
                <a:gd name="connsiteX93" fmla="*/ 56 w 554433"/>
                <a:gd name="connsiteY93" fmla="*/ 1292585 h 5429763"/>
                <a:gd name="connsiteX94" fmla="*/ 56 w 554433"/>
                <a:gd name="connsiteY94" fmla="*/ 1519515 h 5429763"/>
                <a:gd name="connsiteX95" fmla="*/ 56 w 554433"/>
                <a:gd name="connsiteY95" fmla="*/ 1621073 h 5429763"/>
                <a:gd name="connsiteX96" fmla="*/ 0 w 554433"/>
                <a:gd name="connsiteY96" fmla="*/ 1621237 h 5429763"/>
                <a:gd name="connsiteX97" fmla="*/ 56 w 554433"/>
                <a:gd name="connsiteY97" fmla="*/ 1621401 h 5429763"/>
                <a:gd name="connsiteX98" fmla="*/ 56 w 554433"/>
                <a:gd name="connsiteY98" fmla="*/ 1635532 h 5429763"/>
                <a:gd name="connsiteX99" fmla="*/ 56 w 554433"/>
                <a:gd name="connsiteY99" fmla="*/ 1643785 h 5429763"/>
                <a:gd name="connsiteX100" fmla="*/ 0 w 554433"/>
                <a:gd name="connsiteY100" fmla="*/ 1643949 h 5429763"/>
                <a:gd name="connsiteX101" fmla="*/ 56 w 554433"/>
                <a:gd name="connsiteY101" fmla="*/ 1644114 h 5429763"/>
                <a:gd name="connsiteX102" fmla="*/ 56 w 554433"/>
                <a:gd name="connsiteY102" fmla="*/ 1840236 h 5429763"/>
                <a:gd name="connsiteX103" fmla="*/ 56 w 554433"/>
                <a:gd name="connsiteY103" fmla="*/ 1872865 h 5429763"/>
                <a:gd name="connsiteX104" fmla="*/ 0 w 554433"/>
                <a:gd name="connsiteY104" fmla="*/ 1873028 h 5429763"/>
                <a:gd name="connsiteX105" fmla="*/ 56 w 554433"/>
                <a:gd name="connsiteY105" fmla="*/ 1873192 h 5429763"/>
                <a:gd name="connsiteX106" fmla="*/ 56 w 554433"/>
                <a:gd name="connsiteY106" fmla="*/ 1941793 h 5429763"/>
                <a:gd name="connsiteX107" fmla="*/ 0 w 554433"/>
                <a:gd name="connsiteY107" fmla="*/ 1941958 h 5429763"/>
                <a:gd name="connsiteX108" fmla="*/ 56 w 554433"/>
                <a:gd name="connsiteY108" fmla="*/ 1942121 h 5429763"/>
                <a:gd name="connsiteX109" fmla="*/ 56 w 554433"/>
                <a:gd name="connsiteY109" fmla="*/ 1986732 h 5429763"/>
                <a:gd name="connsiteX110" fmla="*/ 0 w 554433"/>
                <a:gd name="connsiteY110" fmla="*/ 1986896 h 5429763"/>
                <a:gd name="connsiteX111" fmla="*/ 56 w 554433"/>
                <a:gd name="connsiteY111" fmla="*/ 1987060 h 5429763"/>
                <a:gd name="connsiteX112" fmla="*/ 56 w 554433"/>
                <a:gd name="connsiteY112" fmla="*/ 2088618 h 5429763"/>
                <a:gd name="connsiteX113" fmla="*/ 56 w 554433"/>
                <a:gd name="connsiteY113" fmla="*/ 2224391 h 5429763"/>
                <a:gd name="connsiteX114" fmla="*/ 56 w 554433"/>
                <a:gd name="connsiteY114" fmla="*/ 2284740 h 5429763"/>
                <a:gd name="connsiteX115" fmla="*/ 0 w 554433"/>
                <a:gd name="connsiteY115" fmla="*/ 2284904 h 5429763"/>
                <a:gd name="connsiteX116" fmla="*/ 56 w 554433"/>
                <a:gd name="connsiteY116" fmla="*/ 2285068 h 5429763"/>
                <a:gd name="connsiteX117" fmla="*/ 56 w 554433"/>
                <a:gd name="connsiteY117" fmla="*/ 2293321 h 5429763"/>
                <a:gd name="connsiteX118" fmla="*/ 56 w 554433"/>
                <a:gd name="connsiteY118" fmla="*/ 2307453 h 5429763"/>
                <a:gd name="connsiteX119" fmla="*/ 0 w 554433"/>
                <a:gd name="connsiteY119" fmla="*/ 2307616 h 5429763"/>
                <a:gd name="connsiteX120" fmla="*/ 56 w 554433"/>
                <a:gd name="connsiteY120" fmla="*/ 2307781 h 5429763"/>
                <a:gd name="connsiteX121" fmla="*/ 56 w 554433"/>
                <a:gd name="connsiteY121" fmla="*/ 2325949 h 5429763"/>
                <a:gd name="connsiteX122" fmla="*/ 0 w 554433"/>
                <a:gd name="connsiteY122" fmla="*/ 2326114 h 5429763"/>
                <a:gd name="connsiteX123" fmla="*/ 56 w 554433"/>
                <a:gd name="connsiteY123" fmla="*/ 2326277 h 5429763"/>
                <a:gd name="connsiteX124" fmla="*/ 56 w 554433"/>
                <a:gd name="connsiteY124" fmla="*/ 2340408 h 5429763"/>
                <a:gd name="connsiteX125" fmla="*/ 56 w 554433"/>
                <a:gd name="connsiteY125" fmla="*/ 2409338 h 5429763"/>
                <a:gd name="connsiteX126" fmla="*/ 56 w 554433"/>
                <a:gd name="connsiteY126" fmla="*/ 2636268 h 5429763"/>
                <a:gd name="connsiteX127" fmla="*/ 56 w 554433"/>
                <a:gd name="connsiteY127" fmla="*/ 2668896 h 5429763"/>
                <a:gd name="connsiteX128" fmla="*/ 0 w 554433"/>
                <a:gd name="connsiteY128" fmla="*/ 2669060 h 5429763"/>
                <a:gd name="connsiteX129" fmla="*/ 56 w 554433"/>
                <a:gd name="connsiteY129" fmla="*/ 2669224 h 5429763"/>
                <a:gd name="connsiteX130" fmla="*/ 56 w 554433"/>
                <a:gd name="connsiteY130" fmla="*/ 2677477 h 5429763"/>
                <a:gd name="connsiteX131" fmla="*/ 56 w 554433"/>
                <a:gd name="connsiteY131" fmla="*/ 2691608 h 5429763"/>
                <a:gd name="connsiteX132" fmla="*/ 0 w 554433"/>
                <a:gd name="connsiteY132" fmla="*/ 2691772 h 5429763"/>
                <a:gd name="connsiteX133" fmla="*/ 56 w 554433"/>
                <a:gd name="connsiteY133" fmla="*/ 2691936 h 5429763"/>
                <a:gd name="connsiteX134" fmla="*/ 56 w 554433"/>
                <a:gd name="connsiteY134" fmla="*/ 2737826 h 5429763"/>
                <a:gd name="connsiteX135" fmla="*/ 0 w 554433"/>
                <a:gd name="connsiteY135" fmla="*/ 2737990 h 5429763"/>
                <a:gd name="connsiteX136" fmla="*/ 56 w 554433"/>
                <a:gd name="connsiteY136" fmla="*/ 2738154 h 5429763"/>
                <a:gd name="connsiteX137" fmla="*/ 56 w 554433"/>
                <a:gd name="connsiteY137" fmla="*/ 2752285 h 5429763"/>
                <a:gd name="connsiteX138" fmla="*/ 56 w 554433"/>
                <a:gd name="connsiteY138" fmla="*/ 2760539 h 5429763"/>
                <a:gd name="connsiteX139" fmla="*/ 0 w 554433"/>
                <a:gd name="connsiteY139" fmla="*/ 2760702 h 5429763"/>
                <a:gd name="connsiteX140" fmla="*/ 56 w 554433"/>
                <a:gd name="connsiteY140" fmla="*/ 2760867 h 5429763"/>
                <a:gd name="connsiteX141" fmla="*/ 56 w 554433"/>
                <a:gd name="connsiteY141" fmla="*/ 2793494 h 5429763"/>
                <a:gd name="connsiteX142" fmla="*/ 56 w 554433"/>
                <a:gd name="connsiteY142" fmla="*/ 3020424 h 5429763"/>
                <a:gd name="connsiteX143" fmla="*/ 56 w 554433"/>
                <a:gd name="connsiteY143" fmla="*/ 3089354 h 5429763"/>
                <a:gd name="connsiteX144" fmla="*/ 56 w 554433"/>
                <a:gd name="connsiteY144" fmla="*/ 3103485 h 5429763"/>
                <a:gd name="connsiteX145" fmla="*/ 0 w 554433"/>
                <a:gd name="connsiteY145" fmla="*/ 3103649 h 5429763"/>
                <a:gd name="connsiteX146" fmla="*/ 56 w 554433"/>
                <a:gd name="connsiteY146" fmla="*/ 3103813 h 5429763"/>
                <a:gd name="connsiteX147" fmla="*/ 56 w 554433"/>
                <a:gd name="connsiteY147" fmla="*/ 3121982 h 5429763"/>
                <a:gd name="connsiteX148" fmla="*/ 0 w 554433"/>
                <a:gd name="connsiteY148" fmla="*/ 3122146 h 5429763"/>
                <a:gd name="connsiteX149" fmla="*/ 56 w 554433"/>
                <a:gd name="connsiteY149" fmla="*/ 3122310 h 5429763"/>
                <a:gd name="connsiteX150" fmla="*/ 56 w 554433"/>
                <a:gd name="connsiteY150" fmla="*/ 3136441 h 5429763"/>
                <a:gd name="connsiteX151" fmla="*/ 56 w 554433"/>
                <a:gd name="connsiteY151" fmla="*/ 3144694 h 5429763"/>
                <a:gd name="connsiteX152" fmla="*/ 0 w 554433"/>
                <a:gd name="connsiteY152" fmla="*/ 3144858 h 5429763"/>
                <a:gd name="connsiteX153" fmla="*/ 56 w 554433"/>
                <a:gd name="connsiteY153" fmla="*/ 3145023 h 5429763"/>
                <a:gd name="connsiteX154" fmla="*/ 56 w 554433"/>
                <a:gd name="connsiteY154" fmla="*/ 3205371 h 5429763"/>
                <a:gd name="connsiteX155" fmla="*/ 56 w 554433"/>
                <a:gd name="connsiteY155" fmla="*/ 3341145 h 5429763"/>
                <a:gd name="connsiteX156" fmla="*/ 56 w 554433"/>
                <a:gd name="connsiteY156" fmla="*/ 3442702 h 5429763"/>
                <a:gd name="connsiteX157" fmla="*/ 0 w 554433"/>
                <a:gd name="connsiteY157" fmla="*/ 3442867 h 5429763"/>
                <a:gd name="connsiteX158" fmla="*/ 56 w 554433"/>
                <a:gd name="connsiteY158" fmla="*/ 3443030 h 5429763"/>
                <a:gd name="connsiteX159" fmla="*/ 56 w 554433"/>
                <a:gd name="connsiteY159" fmla="*/ 3487641 h 5429763"/>
                <a:gd name="connsiteX160" fmla="*/ 0 w 554433"/>
                <a:gd name="connsiteY160" fmla="*/ 3487805 h 5429763"/>
                <a:gd name="connsiteX161" fmla="*/ 56 w 554433"/>
                <a:gd name="connsiteY161" fmla="*/ 3487969 h 5429763"/>
                <a:gd name="connsiteX162" fmla="*/ 56 w 554433"/>
                <a:gd name="connsiteY162" fmla="*/ 3556571 h 5429763"/>
                <a:gd name="connsiteX163" fmla="*/ 0 w 554433"/>
                <a:gd name="connsiteY163" fmla="*/ 3556735 h 5429763"/>
                <a:gd name="connsiteX164" fmla="*/ 56 w 554433"/>
                <a:gd name="connsiteY164" fmla="*/ 3556898 h 5429763"/>
                <a:gd name="connsiteX165" fmla="*/ 56 w 554433"/>
                <a:gd name="connsiteY165" fmla="*/ 3589527 h 5429763"/>
                <a:gd name="connsiteX166" fmla="*/ 56 w 554433"/>
                <a:gd name="connsiteY166" fmla="*/ 3785649 h 5429763"/>
                <a:gd name="connsiteX167" fmla="*/ 0 w 554433"/>
                <a:gd name="connsiteY167" fmla="*/ 3785813 h 5429763"/>
                <a:gd name="connsiteX168" fmla="*/ 56 w 554433"/>
                <a:gd name="connsiteY168" fmla="*/ 3785977 h 5429763"/>
                <a:gd name="connsiteX169" fmla="*/ 56 w 554433"/>
                <a:gd name="connsiteY169" fmla="*/ 3794230 h 5429763"/>
                <a:gd name="connsiteX170" fmla="*/ 56 w 554433"/>
                <a:gd name="connsiteY170" fmla="*/ 3808362 h 5429763"/>
                <a:gd name="connsiteX171" fmla="*/ 0 w 554433"/>
                <a:gd name="connsiteY171" fmla="*/ 3808525 h 5429763"/>
                <a:gd name="connsiteX172" fmla="*/ 56 w 554433"/>
                <a:gd name="connsiteY172" fmla="*/ 3808690 h 5429763"/>
                <a:gd name="connsiteX173" fmla="*/ 56 w 554433"/>
                <a:gd name="connsiteY173" fmla="*/ 3910247 h 5429763"/>
                <a:gd name="connsiteX174" fmla="*/ 56 w 554433"/>
                <a:gd name="connsiteY174" fmla="*/ 4137177 h 5429763"/>
                <a:gd name="connsiteX175" fmla="*/ 56 w 554433"/>
                <a:gd name="connsiteY175" fmla="*/ 4238735 h 5429763"/>
                <a:gd name="connsiteX176" fmla="*/ 0 w 554433"/>
                <a:gd name="connsiteY176" fmla="*/ 4238899 h 5429763"/>
                <a:gd name="connsiteX177" fmla="*/ 56 w 554433"/>
                <a:gd name="connsiteY177" fmla="*/ 4239063 h 5429763"/>
                <a:gd name="connsiteX178" fmla="*/ 56 w 554433"/>
                <a:gd name="connsiteY178" fmla="*/ 4253194 h 5429763"/>
                <a:gd name="connsiteX179" fmla="*/ 56 w 554433"/>
                <a:gd name="connsiteY179" fmla="*/ 4261448 h 5429763"/>
                <a:gd name="connsiteX180" fmla="*/ 0 w 554433"/>
                <a:gd name="connsiteY180" fmla="*/ 4261611 h 5429763"/>
                <a:gd name="connsiteX181" fmla="*/ 56 w 554433"/>
                <a:gd name="connsiteY181" fmla="*/ 4261776 h 5429763"/>
                <a:gd name="connsiteX182" fmla="*/ 56 w 554433"/>
                <a:gd name="connsiteY182" fmla="*/ 4590263 h 5429763"/>
                <a:gd name="connsiteX183" fmla="*/ 56 w 554433"/>
                <a:gd name="connsiteY183" fmla="*/ 4604394 h 5429763"/>
                <a:gd name="connsiteX184" fmla="*/ 0 w 554433"/>
                <a:gd name="connsiteY184" fmla="*/ 4604558 h 5429763"/>
                <a:gd name="connsiteX185" fmla="*/ 56 w 554433"/>
                <a:gd name="connsiteY185" fmla="*/ 4604722 h 5429763"/>
                <a:gd name="connsiteX186" fmla="*/ 56 w 554433"/>
                <a:gd name="connsiteY186" fmla="*/ 4706280 h 5429763"/>
                <a:gd name="connsiteX187" fmla="*/ 56 w 554433"/>
                <a:gd name="connsiteY187" fmla="*/ 5057480 h 5429763"/>
                <a:gd name="connsiteX188" fmla="*/ 0 w 554433"/>
                <a:gd name="connsiteY188" fmla="*/ 5057644 h 5429763"/>
                <a:gd name="connsiteX189" fmla="*/ 685 w 554433"/>
                <a:gd name="connsiteY189" fmla="*/ 5059656 h 5429763"/>
                <a:gd name="connsiteX190" fmla="*/ 23753 w 554433"/>
                <a:gd name="connsiteY190" fmla="*/ 5110611 h 5429763"/>
                <a:gd name="connsiteX191" fmla="*/ 29108 w 554433"/>
                <a:gd name="connsiteY191" fmla="*/ 5145797 h 5429763"/>
                <a:gd name="connsiteX192" fmla="*/ 24725 w 554433"/>
                <a:gd name="connsiteY192" fmla="*/ 5177716 h 5429763"/>
                <a:gd name="connsiteX193" fmla="*/ 26241 w 554433"/>
                <a:gd name="connsiteY193" fmla="*/ 5210708 h 5429763"/>
                <a:gd name="connsiteX194" fmla="*/ 43097 w 554433"/>
                <a:gd name="connsiteY194" fmla="*/ 5237365 h 5429763"/>
                <a:gd name="connsiteX195" fmla="*/ 70745 w 554433"/>
                <a:gd name="connsiteY195" fmla="*/ 5263445 h 5429763"/>
                <a:gd name="connsiteX196" fmla="*/ 75853 w 554433"/>
                <a:gd name="connsiteY196" fmla="*/ 5269300 h 5429763"/>
                <a:gd name="connsiteX197" fmla="*/ 77501 w 554433"/>
                <a:gd name="connsiteY197" fmla="*/ 5280848 h 5429763"/>
                <a:gd name="connsiteX198" fmla="*/ 76183 w 554433"/>
                <a:gd name="connsiteY198" fmla="*/ 5292625 h 5429763"/>
                <a:gd name="connsiteX199" fmla="*/ 83663 w 554433"/>
                <a:gd name="connsiteY199" fmla="*/ 5315719 h 5429763"/>
                <a:gd name="connsiteX200" fmla="*/ 99992 w 554433"/>
                <a:gd name="connsiteY200" fmla="*/ 5334162 h 5429763"/>
                <a:gd name="connsiteX201" fmla="*/ 120326 w 554433"/>
                <a:gd name="connsiteY201" fmla="*/ 5342888 h 5429763"/>
                <a:gd name="connsiteX202" fmla="*/ 148007 w 554433"/>
                <a:gd name="connsiteY202" fmla="*/ 5343581 h 5429763"/>
                <a:gd name="connsiteX203" fmla="*/ 164764 w 554433"/>
                <a:gd name="connsiteY203" fmla="*/ 5341568 h 5429763"/>
                <a:gd name="connsiteX204" fmla="*/ 167186 w 554433"/>
                <a:gd name="connsiteY204" fmla="*/ 5341436 h 5429763"/>
                <a:gd name="connsiteX205" fmla="*/ 168191 w 554433"/>
                <a:gd name="connsiteY205" fmla="*/ 5343977 h 5429763"/>
                <a:gd name="connsiteX206" fmla="*/ 178803 w 554433"/>
                <a:gd name="connsiteY206" fmla="*/ 5370964 h 5429763"/>
                <a:gd name="connsiteX207" fmla="*/ 196927 w 554433"/>
                <a:gd name="connsiteY207" fmla="*/ 5399006 h 5429763"/>
                <a:gd name="connsiteX208" fmla="*/ 206583 w 554433"/>
                <a:gd name="connsiteY208" fmla="*/ 5407056 h 5429763"/>
                <a:gd name="connsiteX209" fmla="*/ 221413 w 554433"/>
                <a:gd name="connsiteY209" fmla="*/ 5411840 h 5429763"/>
                <a:gd name="connsiteX210" fmla="*/ 267713 w 554433"/>
                <a:gd name="connsiteY210" fmla="*/ 5425713 h 5429763"/>
                <a:gd name="connsiteX211" fmla="*/ 275244 w 554433"/>
                <a:gd name="connsiteY211" fmla="*/ 5429243 h 5429763"/>
                <a:gd name="connsiteX212" fmla="*/ 278984 w 554433"/>
                <a:gd name="connsiteY212" fmla="*/ 5429243 h 5429763"/>
                <a:gd name="connsiteX213" fmla="*/ 314904 w 554433"/>
                <a:gd name="connsiteY213" fmla="*/ 5415518 h 5429763"/>
                <a:gd name="connsiteX214" fmla="*/ 335385 w 554433"/>
                <a:gd name="connsiteY214" fmla="*/ 5411362 h 5429763"/>
                <a:gd name="connsiteX215" fmla="*/ 351862 w 554433"/>
                <a:gd name="connsiteY215" fmla="*/ 5403972 h 5429763"/>
                <a:gd name="connsiteX216" fmla="*/ 367350 w 554433"/>
                <a:gd name="connsiteY216" fmla="*/ 5385728 h 5429763"/>
                <a:gd name="connsiteX217" fmla="*/ 381917 w 554433"/>
                <a:gd name="connsiteY217" fmla="*/ 5355359 h 5429763"/>
                <a:gd name="connsiteX218" fmla="*/ 386563 w 554433"/>
                <a:gd name="connsiteY218" fmla="*/ 5342607 h 5429763"/>
                <a:gd name="connsiteX219" fmla="*/ 387206 w 554433"/>
                <a:gd name="connsiteY219" fmla="*/ 5341321 h 5429763"/>
                <a:gd name="connsiteX220" fmla="*/ 395444 w 554433"/>
                <a:gd name="connsiteY220" fmla="*/ 5342212 h 5429763"/>
                <a:gd name="connsiteX221" fmla="*/ 414821 w 554433"/>
                <a:gd name="connsiteY221" fmla="*/ 5344241 h 5429763"/>
                <a:gd name="connsiteX222" fmla="*/ 439273 w 554433"/>
                <a:gd name="connsiteY222" fmla="*/ 5341536 h 5429763"/>
                <a:gd name="connsiteX223" fmla="*/ 458123 w 554433"/>
                <a:gd name="connsiteY223" fmla="*/ 5330896 h 5429763"/>
                <a:gd name="connsiteX224" fmla="*/ 475227 w 554433"/>
                <a:gd name="connsiteY224" fmla="*/ 5306300 h 5429763"/>
                <a:gd name="connsiteX225" fmla="*/ 477121 w 554433"/>
                <a:gd name="connsiteY225" fmla="*/ 5282481 h 5429763"/>
                <a:gd name="connsiteX226" fmla="*/ 476841 w 554433"/>
                <a:gd name="connsiteY226" fmla="*/ 5273523 h 5429763"/>
                <a:gd name="connsiteX227" fmla="*/ 483548 w 554433"/>
                <a:gd name="connsiteY227" fmla="*/ 5263428 h 5429763"/>
                <a:gd name="connsiteX228" fmla="*/ 504210 w 554433"/>
                <a:gd name="connsiteY228" fmla="*/ 5245151 h 5429763"/>
                <a:gd name="connsiteX229" fmla="*/ 527277 w 554433"/>
                <a:gd name="connsiteY229" fmla="*/ 5212753 h 5429763"/>
                <a:gd name="connsiteX230" fmla="*/ 532007 w 554433"/>
                <a:gd name="connsiteY230" fmla="*/ 5189906 h 5429763"/>
                <a:gd name="connsiteX231" fmla="*/ 530145 w 554433"/>
                <a:gd name="connsiteY231" fmla="*/ 5179646 h 5429763"/>
                <a:gd name="connsiteX232" fmla="*/ 525877 w 554433"/>
                <a:gd name="connsiteY232" fmla="*/ 5135437 h 5429763"/>
                <a:gd name="connsiteX233" fmla="*/ 543063 w 554433"/>
                <a:gd name="connsiteY233" fmla="*/ 5078577 h 5429763"/>
                <a:gd name="connsiteX234" fmla="*/ 553575 w 554433"/>
                <a:gd name="connsiteY234" fmla="*/ 5059937 h 5429763"/>
                <a:gd name="connsiteX235" fmla="*/ 554361 w 554433"/>
                <a:gd name="connsiteY235" fmla="*/ 5057666 h 5429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</a:cxnLst>
              <a:rect l="l" t="t" r="r" b="b"/>
              <a:pathLst>
                <a:path w="554433" h="5429763">
                  <a:moveTo>
                    <a:pt x="554433" y="5057666"/>
                  </a:moveTo>
                  <a:lnTo>
                    <a:pt x="554433" y="4706280"/>
                  </a:lnTo>
                  <a:lnTo>
                    <a:pt x="554433" y="4604580"/>
                  </a:lnTo>
                  <a:lnTo>
                    <a:pt x="554433" y="4261634"/>
                  </a:lnTo>
                  <a:lnTo>
                    <a:pt x="554433" y="4253194"/>
                  </a:lnTo>
                  <a:lnTo>
                    <a:pt x="554433" y="3808548"/>
                  </a:lnTo>
                  <a:lnTo>
                    <a:pt x="554433" y="3785791"/>
                  </a:lnTo>
                  <a:lnTo>
                    <a:pt x="554433" y="3556757"/>
                  </a:lnTo>
                  <a:lnTo>
                    <a:pt x="554433" y="3487827"/>
                  </a:lnTo>
                  <a:lnTo>
                    <a:pt x="554433" y="3442844"/>
                  </a:lnTo>
                  <a:lnTo>
                    <a:pt x="554433" y="3205371"/>
                  </a:lnTo>
                  <a:lnTo>
                    <a:pt x="554433" y="3144881"/>
                  </a:lnTo>
                  <a:lnTo>
                    <a:pt x="554433" y="3122124"/>
                  </a:lnTo>
                  <a:lnTo>
                    <a:pt x="554433" y="3103671"/>
                  </a:lnTo>
                  <a:lnTo>
                    <a:pt x="554433" y="2760725"/>
                  </a:lnTo>
                  <a:lnTo>
                    <a:pt x="554433" y="2752285"/>
                  </a:lnTo>
                  <a:lnTo>
                    <a:pt x="554433" y="2677477"/>
                  </a:lnTo>
                  <a:lnTo>
                    <a:pt x="554433" y="2669038"/>
                  </a:lnTo>
                  <a:lnTo>
                    <a:pt x="554433" y="2326091"/>
                  </a:lnTo>
                  <a:lnTo>
                    <a:pt x="554433" y="2307639"/>
                  </a:lnTo>
                  <a:lnTo>
                    <a:pt x="554433" y="2284882"/>
                  </a:lnTo>
                  <a:lnTo>
                    <a:pt x="554433" y="2224391"/>
                  </a:lnTo>
                  <a:lnTo>
                    <a:pt x="554433" y="1986918"/>
                  </a:lnTo>
                  <a:lnTo>
                    <a:pt x="554433" y="1941935"/>
                  </a:lnTo>
                  <a:lnTo>
                    <a:pt x="554433" y="1873006"/>
                  </a:lnTo>
                  <a:lnTo>
                    <a:pt x="554433" y="1643972"/>
                  </a:lnTo>
                  <a:lnTo>
                    <a:pt x="554433" y="1621215"/>
                  </a:lnTo>
                  <a:lnTo>
                    <a:pt x="554433" y="1176568"/>
                  </a:lnTo>
                  <a:lnTo>
                    <a:pt x="554433" y="1168128"/>
                  </a:lnTo>
                  <a:lnTo>
                    <a:pt x="554433" y="825182"/>
                  </a:lnTo>
                  <a:lnTo>
                    <a:pt x="554433" y="723482"/>
                  </a:lnTo>
                  <a:lnTo>
                    <a:pt x="554433" y="372097"/>
                  </a:lnTo>
                  <a:lnTo>
                    <a:pt x="554361" y="372097"/>
                  </a:lnTo>
                  <a:lnTo>
                    <a:pt x="553575" y="369825"/>
                  </a:lnTo>
                  <a:cubicBezTo>
                    <a:pt x="549934" y="363690"/>
                    <a:pt x="546243" y="357553"/>
                    <a:pt x="543063" y="351185"/>
                  </a:cubicBezTo>
                  <a:cubicBezTo>
                    <a:pt x="533895" y="333449"/>
                    <a:pt x="528071" y="314174"/>
                    <a:pt x="525877" y="294325"/>
                  </a:cubicBezTo>
                  <a:cubicBezTo>
                    <a:pt x="524230" y="279452"/>
                    <a:pt x="525682" y="264398"/>
                    <a:pt x="530145" y="250116"/>
                  </a:cubicBezTo>
                  <a:cubicBezTo>
                    <a:pt x="531152" y="246777"/>
                    <a:pt x="531776" y="243335"/>
                    <a:pt x="532006" y="239856"/>
                  </a:cubicBezTo>
                  <a:cubicBezTo>
                    <a:pt x="532616" y="231855"/>
                    <a:pt x="530573" y="224284"/>
                    <a:pt x="527277" y="217009"/>
                  </a:cubicBezTo>
                  <a:cubicBezTo>
                    <a:pt x="521791" y="204638"/>
                    <a:pt x="513454" y="194294"/>
                    <a:pt x="504210" y="184611"/>
                  </a:cubicBezTo>
                  <a:cubicBezTo>
                    <a:pt x="497764" y="178036"/>
                    <a:pt x="490859" y="171929"/>
                    <a:pt x="483547" y="166334"/>
                  </a:cubicBezTo>
                  <a:cubicBezTo>
                    <a:pt x="480153" y="163904"/>
                    <a:pt x="477766" y="160313"/>
                    <a:pt x="476841" y="156239"/>
                  </a:cubicBezTo>
                  <a:cubicBezTo>
                    <a:pt x="476274" y="153270"/>
                    <a:pt x="476370" y="150210"/>
                    <a:pt x="477121" y="147282"/>
                  </a:cubicBezTo>
                  <a:cubicBezTo>
                    <a:pt x="478955" y="139335"/>
                    <a:pt x="478293" y="131018"/>
                    <a:pt x="475227" y="123462"/>
                  </a:cubicBezTo>
                  <a:cubicBezTo>
                    <a:pt x="471494" y="114055"/>
                    <a:pt x="465640" y="105637"/>
                    <a:pt x="458123" y="98867"/>
                  </a:cubicBezTo>
                  <a:cubicBezTo>
                    <a:pt x="452803" y="93832"/>
                    <a:pt x="446331" y="90180"/>
                    <a:pt x="439273" y="88227"/>
                  </a:cubicBezTo>
                  <a:cubicBezTo>
                    <a:pt x="431335" y="85941"/>
                    <a:pt x="423066" y="85025"/>
                    <a:pt x="414821" y="85522"/>
                  </a:cubicBezTo>
                  <a:cubicBezTo>
                    <a:pt x="408346" y="85901"/>
                    <a:pt x="401903" y="86858"/>
                    <a:pt x="395444" y="87551"/>
                  </a:cubicBezTo>
                  <a:lnTo>
                    <a:pt x="387206" y="88441"/>
                  </a:lnTo>
                  <a:cubicBezTo>
                    <a:pt x="386909" y="87848"/>
                    <a:pt x="386695" y="87518"/>
                    <a:pt x="386563" y="87155"/>
                  </a:cubicBezTo>
                  <a:cubicBezTo>
                    <a:pt x="385014" y="82899"/>
                    <a:pt x="383449" y="78659"/>
                    <a:pt x="381917" y="74404"/>
                  </a:cubicBezTo>
                  <a:cubicBezTo>
                    <a:pt x="378236" y="63758"/>
                    <a:pt x="373348" y="53568"/>
                    <a:pt x="367350" y="44035"/>
                  </a:cubicBezTo>
                  <a:cubicBezTo>
                    <a:pt x="363196" y="37163"/>
                    <a:pt x="357967" y="31003"/>
                    <a:pt x="351862" y="25790"/>
                  </a:cubicBezTo>
                  <a:cubicBezTo>
                    <a:pt x="347173" y="21825"/>
                    <a:pt x="341462" y="19263"/>
                    <a:pt x="335385" y="18401"/>
                  </a:cubicBezTo>
                  <a:cubicBezTo>
                    <a:pt x="328476" y="17452"/>
                    <a:pt x="321637" y="16064"/>
                    <a:pt x="314904" y="14244"/>
                  </a:cubicBezTo>
                  <a:cubicBezTo>
                    <a:pt x="302507" y="10870"/>
                    <a:pt x="290475" y="6272"/>
                    <a:pt x="278984" y="520"/>
                  </a:cubicBezTo>
                  <a:cubicBezTo>
                    <a:pt x="277834" y="-174"/>
                    <a:pt x="276393" y="-174"/>
                    <a:pt x="275244" y="520"/>
                  </a:cubicBezTo>
                  <a:cubicBezTo>
                    <a:pt x="272789" y="1805"/>
                    <a:pt x="270234" y="2911"/>
                    <a:pt x="267713" y="4049"/>
                  </a:cubicBezTo>
                  <a:cubicBezTo>
                    <a:pt x="252981" y="10760"/>
                    <a:pt x="237405" y="15427"/>
                    <a:pt x="221413" y="17922"/>
                  </a:cubicBezTo>
                  <a:cubicBezTo>
                    <a:pt x="216188" y="18452"/>
                    <a:pt x="211134" y="20083"/>
                    <a:pt x="206583" y="22706"/>
                  </a:cubicBezTo>
                  <a:cubicBezTo>
                    <a:pt x="203031" y="24959"/>
                    <a:pt x="199785" y="27666"/>
                    <a:pt x="196927" y="30756"/>
                  </a:cubicBezTo>
                  <a:cubicBezTo>
                    <a:pt x="189371" y="39031"/>
                    <a:pt x="183245" y="48507"/>
                    <a:pt x="178803" y="58799"/>
                  </a:cubicBezTo>
                  <a:cubicBezTo>
                    <a:pt x="174930" y="67641"/>
                    <a:pt x="171701" y="76779"/>
                    <a:pt x="168191" y="85785"/>
                  </a:cubicBezTo>
                  <a:cubicBezTo>
                    <a:pt x="167878" y="86594"/>
                    <a:pt x="167549" y="87402"/>
                    <a:pt x="167186" y="88326"/>
                  </a:cubicBezTo>
                  <a:cubicBezTo>
                    <a:pt x="166313" y="88195"/>
                    <a:pt x="165539" y="88292"/>
                    <a:pt x="164764" y="88195"/>
                  </a:cubicBezTo>
                  <a:cubicBezTo>
                    <a:pt x="159178" y="87551"/>
                    <a:pt x="153576" y="86957"/>
                    <a:pt x="148007" y="86182"/>
                  </a:cubicBezTo>
                  <a:cubicBezTo>
                    <a:pt x="138804" y="84877"/>
                    <a:pt x="129450" y="85111"/>
                    <a:pt x="120326" y="86874"/>
                  </a:cubicBezTo>
                  <a:cubicBezTo>
                    <a:pt x="112942" y="88088"/>
                    <a:pt x="105962" y="91085"/>
                    <a:pt x="99992" y="95601"/>
                  </a:cubicBezTo>
                  <a:cubicBezTo>
                    <a:pt x="93476" y="100705"/>
                    <a:pt x="87943" y="106955"/>
                    <a:pt x="83663" y="114043"/>
                  </a:cubicBezTo>
                  <a:cubicBezTo>
                    <a:pt x="79274" y="120992"/>
                    <a:pt x="76702" y="128932"/>
                    <a:pt x="76183" y="137138"/>
                  </a:cubicBezTo>
                  <a:cubicBezTo>
                    <a:pt x="76185" y="141099"/>
                    <a:pt x="76627" y="145050"/>
                    <a:pt x="77501" y="148914"/>
                  </a:cubicBezTo>
                  <a:cubicBezTo>
                    <a:pt x="78485" y="152830"/>
                    <a:pt x="77893" y="156978"/>
                    <a:pt x="75853" y="160462"/>
                  </a:cubicBezTo>
                  <a:cubicBezTo>
                    <a:pt x="74478" y="162678"/>
                    <a:pt x="72753" y="164656"/>
                    <a:pt x="70745" y="166318"/>
                  </a:cubicBezTo>
                  <a:cubicBezTo>
                    <a:pt x="60670" y="174051"/>
                    <a:pt x="51407" y="182789"/>
                    <a:pt x="43097" y="192397"/>
                  </a:cubicBezTo>
                  <a:cubicBezTo>
                    <a:pt x="36095" y="200327"/>
                    <a:pt x="30405" y="209327"/>
                    <a:pt x="26241" y="219055"/>
                  </a:cubicBezTo>
                  <a:cubicBezTo>
                    <a:pt x="21627" y="229474"/>
                    <a:pt x="21086" y="241247"/>
                    <a:pt x="24725" y="252046"/>
                  </a:cubicBezTo>
                  <a:cubicBezTo>
                    <a:pt x="27974" y="262363"/>
                    <a:pt x="29456" y="273154"/>
                    <a:pt x="29108" y="283965"/>
                  </a:cubicBezTo>
                  <a:cubicBezTo>
                    <a:pt x="28895" y="295881"/>
                    <a:pt x="27095" y="307712"/>
                    <a:pt x="23753" y="319151"/>
                  </a:cubicBezTo>
                  <a:cubicBezTo>
                    <a:pt x="18628" y="337185"/>
                    <a:pt x="10853" y="354359"/>
                    <a:pt x="685" y="370107"/>
                  </a:cubicBezTo>
                  <a:cubicBezTo>
                    <a:pt x="228" y="370699"/>
                    <a:pt x="0" y="371409"/>
                    <a:pt x="0" y="372118"/>
                  </a:cubicBezTo>
                  <a:lnTo>
                    <a:pt x="56" y="372283"/>
                  </a:lnTo>
                  <a:lnTo>
                    <a:pt x="56" y="723482"/>
                  </a:lnTo>
                  <a:lnTo>
                    <a:pt x="56" y="825040"/>
                  </a:lnTo>
                  <a:lnTo>
                    <a:pt x="0" y="825204"/>
                  </a:lnTo>
                  <a:lnTo>
                    <a:pt x="56" y="825368"/>
                  </a:lnTo>
                  <a:lnTo>
                    <a:pt x="56" y="839499"/>
                  </a:lnTo>
                  <a:lnTo>
                    <a:pt x="56" y="1167986"/>
                  </a:lnTo>
                  <a:lnTo>
                    <a:pt x="0" y="1168151"/>
                  </a:lnTo>
                  <a:lnTo>
                    <a:pt x="56" y="1168314"/>
                  </a:lnTo>
                  <a:lnTo>
                    <a:pt x="56" y="1176568"/>
                  </a:lnTo>
                  <a:lnTo>
                    <a:pt x="56" y="1190699"/>
                  </a:lnTo>
                  <a:lnTo>
                    <a:pt x="0" y="1190863"/>
                  </a:lnTo>
                  <a:lnTo>
                    <a:pt x="56" y="1191027"/>
                  </a:lnTo>
                  <a:lnTo>
                    <a:pt x="56" y="1292585"/>
                  </a:lnTo>
                  <a:lnTo>
                    <a:pt x="56" y="1519515"/>
                  </a:lnTo>
                  <a:lnTo>
                    <a:pt x="56" y="1621073"/>
                  </a:lnTo>
                  <a:lnTo>
                    <a:pt x="0" y="1621237"/>
                  </a:lnTo>
                  <a:lnTo>
                    <a:pt x="56" y="1621401"/>
                  </a:lnTo>
                  <a:lnTo>
                    <a:pt x="56" y="1635532"/>
                  </a:lnTo>
                  <a:lnTo>
                    <a:pt x="56" y="1643785"/>
                  </a:lnTo>
                  <a:lnTo>
                    <a:pt x="0" y="1643949"/>
                  </a:lnTo>
                  <a:lnTo>
                    <a:pt x="56" y="1644114"/>
                  </a:lnTo>
                  <a:lnTo>
                    <a:pt x="56" y="1840236"/>
                  </a:lnTo>
                  <a:lnTo>
                    <a:pt x="56" y="1872865"/>
                  </a:lnTo>
                  <a:lnTo>
                    <a:pt x="0" y="1873028"/>
                  </a:lnTo>
                  <a:lnTo>
                    <a:pt x="56" y="1873192"/>
                  </a:lnTo>
                  <a:lnTo>
                    <a:pt x="56" y="1941793"/>
                  </a:lnTo>
                  <a:lnTo>
                    <a:pt x="0" y="1941958"/>
                  </a:lnTo>
                  <a:lnTo>
                    <a:pt x="56" y="1942121"/>
                  </a:lnTo>
                  <a:lnTo>
                    <a:pt x="56" y="1986732"/>
                  </a:lnTo>
                  <a:lnTo>
                    <a:pt x="0" y="1986896"/>
                  </a:lnTo>
                  <a:lnTo>
                    <a:pt x="56" y="1987060"/>
                  </a:lnTo>
                  <a:lnTo>
                    <a:pt x="56" y="2088618"/>
                  </a:lnTo>
                  <a:lnTo>
                    <a:pt x="56" y="2224391"/>
                  </a:lnTo>
                  <a:lnTo>
                    <a:pt x="56" y="2284740"/>
                  </a:lnTo>
                  <a:lnTo>
                    <a:pt x="0" y="2284904"/>
                  </a:lnTo>
                  <a:lnTo>
                    <a:pt x="56" y="2285068"/>
                  </a:lnTo>
                  <a:lnTo>
                    <a:pt x="56" y="2293321"/>
                  </a:lnTo>
                  <a:lnTo>
                    <a:pt x="56" y="2307453"/>
                  </a:lnTo>
                  <a:lnTo>
                    <a:pt x="0" y="2307616"/>
                  </a:lnTo>
                  <a:lnTo>
                    <a:pt x="56" y="2307781"/>
                  </a:lnTo>
                  <a:lnTo>
                    <a:pt x="56" y="2325949"/>
                  </a:lnTo>
                  <a:lnTo>
                    <a:pt x="0" y="2326114"/>
                  </a:lnTo>
                  <a:lnTo>
                    <a:pt x="56" y="2326277"/>
                  </a:lnTo>
                  <a:lnTo>
                    <a:pt x="56" y="2340408"/>
                  </a:lnTo>
                  <a:lnTo>
                    <a:pt x="56" y="2409338"/>
                  </a:lnTo>
                  <a:lnTo>
                    <a:pt x="56" y="2636268"/>
                  </a:lnTo>
                  <a:lnTo>
                    <a:pt x="56" y="2668896"/>
                  </a:lnTo>
                  <a:lnTo>
                    <a:pt x="0" y="2669060"/>
                  </a:lnTo>
                  <a:lnTo>
                    <a:pt x="56" y="2669224"/>
                  </a:lnTo>
                  <a:lnTo>
                    <a:pt x="56" y="2677477"/>
                  </a:lnTo>
                  <a:lnTo>
                    <a:pt x="56" y="2691608"/>
                  </a:lnTo>
                  <a:lnTo>
                    <a:pt x="0" y="2691772"/>
                  </a:lnTo>
                  <a:lnTo>
                    <a:pt x="56" y="2691936"/>
                  </a:lnTo>
                  <a:lnTo>
                    <a:pt x="56" y="2737826"/>
                  </a:lnTo>
                  <a:lnTo>
                    <a:pt x="0" y="2737990"/>
                  </a:lnTo>
                  <a:lnTo>
                    <a:pt x="56" y="2738154"/>
                  </a:lnTo>
                  <a:lnTo>
                    <a:pt x="56" y="2752285"/>
                  </a:lnTo>
                  <a:lnTo>
                    <a:pt x="56" y="2760539"/>
                  </a:lnTo>
                  <a:lnTo>
                    <a:pt x="0" y="2760702"/>
                  </a:lnTo>
                  <a:lnTo>
                    <a:pt x="56" y="2760867"/>
                  </a:lnTo>
                  <a:lnTo>
                    <a:pt x="56" y="2793494"/>
                  </a:lnTo>
                  <a:lnTo>
                    <a:pt x="56" y="3020424"/>
                  </a:lnTo>
                  <a:lnTo>
                    <a:pt x="56" y="3089354"/>
                  </a:lnTo>
                  <a:lnTo>
                    <a:pt x="56" y="3103485"/>
                  </a:lnTo>
                  <a:lnTo>
                    <a:pt x="0" y="3103649"/>
                  </a:lnTo>
                  <a:lnTo>
                    <a:pt x="56" y="3103813"/>
                  </a:lnTo>
                  <a:lnTo>
                    <a:pt x="56" y="3121982"/>
                  </a:lnTo>
                  <a:lnTo>
                    <a:pt x="0" y="3122146"/>
                  </a:lnTo>
                  <a:lnTo>
                    <a:pt x="56" y="3122310"/>
                  </a:lnTo>
                  <a:lnTo>
                    <a:pt x="56" y="3136441"/>
                  </a:lnTo>
                  <a:lnTo>
                    <a:pt x="56" y="3144694"/>
                  </a:lnTo>
                  <a:lnTo>
                    <a:pt x="0" y="3144858"/>
                  </a:lnTo>
                  <a:lnTo>
                    <a:pt x="56" y="3145023"/>
                  </a:lnTo>
                  <a:lnTo>
                    <a:pt x="56" y="3205371"/>
                  </a:lnTo>
                  <a:lnTo>
                    <a:pt x="56" y="3341145"/>
                  </a:lnTo>
                  <a:lnTo>
                    <a:pt x="56" y="3442702"/>
                  </a:lnTo>
                  <a:lnTo>
                    <a:pt x="0" y="3442867"/>
                  </a:lnTo>
                  <a:lnTo>
                    <a:pt x="56" y="3443030"/>
                  </a:lnTo>
                  <a:lnTo>
                    <a:pt x="56" y="3487641"/>
                  </a:lnTo>
                  <a:lnTo>
                    <a:pt x="0" y="3487805"/>
                  </a:lnTo>
                  <a:lnTo>
                    <a:pt x="56" y="3487969"/>
                  </a:lnTo>
                  <a:lnTo>
                    <a:pt x="56" y="3556571"/>
                  </a:lnTo>
                  <a:lnTo>
                    <a:pt x="0" y="3556735"/>
                  </a:lnTo>
                  <a:lnTo>
                    <a:pt x="56" y="3556898"/>
                  </a:lnTo>
                  <a:lnTo>
                    <a:pt x="56" y="3589527"/>
                  </a:lnTo>
                  <a:lnTo>
                    <a:pt x="56" y="3785649"/>
                  </a:lnTo>
                  <a:lnTo>
                    <a:pt x="0" y="3785813"/>
                  </a:lnTo>
                  <a:lnTo>
                    <a:pt x="56" y="3785977"/>
                  </a:lnTo>
                  <a:lnTo>
                    <a:pt x="56" y="3794230"/>
                  </a:lnTo>
                  <a:lnTo>
                    <a:pt x="56" y="3808362"/>
                  </a:lnTo>
                  <a:lnTo>
                    <a:pt x="0" y="3808525"/>
                  </a:lnTo>
                  <a:lnTo>
                    <a:pt x="56" y="3808690"/>
                  </a:lnTo>
                  <a:lnTo>
                    <a:pt x="56" y="3910247"/>
                  </a:lnTo>
                  <a:lnTo>
                    <a:pt x="56" y="4137177"/>
                  </a:lnTo>
                  <a:lnTo>
                    <a:pt x="56" y="4238735"/>
                  </a:lnTo>
                  <a:lnTo>
                    <a:pt x="0" y="4238899"/>
                  </a:lnTo>
                  <a:lnTo>
                    <a:pt x="56" y="4239063"/>
                  </a:lnTo>
                  <a:lnTo>
                    <a:pt x="56" y="4253194"/>
                  </a:lnTo>
                  <a:lnTo>
                    <a:pt x="56" y="4261448"/>
                  </a:lnTo>
                  <a:lnTo>
                    <a:pt x="0" y="4261611"/>
                  </a:lnTo>
                  <a:lnTo>
                    <a:pt x="56" y="4261776"/>
                  </a:lnTo>
                  <a:lnTo>
                    <a:pt x="56" y="4590263"/>
                  </a:lnTo>
                  <a:lnTo>
                    <a:pt x="56" y="4604394"/>
                  </a:lnTo>
                  <a:lnTo>
                    <a:pt x="0" y="4604558"/>
                  </a:lnTo>
                  <a:lnTo>
                    <a:pt x="56" y="4604722"/>
                  </a:lnTo>
                  <a:lnTo>
                    <a:pt x="56" y="4706280"/>
                  </a:lnTo>
                  <a:lnTo>
                    <a:pt x="56" y="5057480"/>
                  </a:lnTo>
                  <a:lnTo>
                    <a:pt x="0" y="5057644"/>
                  </a:lnTo>
                  <a:cubicBezTo>
                    <a:pt x="0" y="5058354"/>
                    <a:pt x="228" y="5059063"/>
                    <a:pt x="685" y="5059656"/>
                  </a:cubicBezTo>
                  <a:cubicBezTo>
                    <a:pt x="10853" y="5075403"/>
                    <a:pt x="18628" y="5092577"/>
                    <a:pt x="23753" y="5110611"/>
                  </a:cubicBezTo>
                  <a:cubicBezTo>
                    <a:pt x="27095" y="5122050"/>
                    <a:pt x="28896" y="5133882"/>
                    <a:pt x="29108" y="5145797"/>
                  </a:cubicBezTo>
                  <a:cubicBezTo>
                    <a:pt x="29456" y="5156609"/>
                    <a:pt x="27974" y="5167400"/>
                    <a:pt x="24725" y="5177716"/>
                  </a:cubicBezTo>
                  <a:cubicBezTo>
                    <a:pt x="21087" y="5188516"/>
                    <a:pt x="21627" y="5200289"/>
                    <a:pt x="26241" y="5210708"/>
                  </a:cubicBezTo>
                  <a:cubicBezTo>
                    <a:pt x="30405" y="5220435"/>
                    <a:pt x="36096" y="5229435"/>
                    <a:pt x="43097" y="5237365"/>
                  </a:cubicBezTo>
                  <a:cubicBezTo>
                    <a:pt x="51407" y="5246974"/>
                    <a:pt x="60670" y="5255711"/>
                    <a:pt x="70745" y="5263445"/>
                  </a:cubicBezTo>
                  <a:cubicBezTo>
                    <a:pt x="72753" y="5265107"/>
                    <a:pt x="74478" y="5267085"/>
                    <a:pt x="75853" y="5269300"/>
                  </a:cubicBezTo>
                  <a:cubicBezTo>
                    <a:pt x="77893" y="5272784"/>
                    <a:pt x="78485" y="5276932"/>
                    <a:pt x="77501" y="5280848"/>
                  </a:cubicBezTo>
                  <a:cubicBezTo>
                    <a:pt x="76627" y="5284712"/>
                    <a:pt x="76185" y="5288663"/>
                    <a:pt x="76183" y="5292625"/>
                  </a:cubicBezTo>
                  <a:cubicBezTo>
                    <a:pt x="76702" y="5300831"/>
                    <a:pt x="79274" y="5308771"/>
                    <a:pt x="83663" y="5315719"/>
                  </a:cubicBezTo>
                  <a:cubicBezTo>
                    <a:pt x="87943" y="5322808"/>
                    <a:pt x="93476" y="5329058"/>
                    <a:pt x="99992" y="5334162"/>
                  </a:cubicBezTo>
                  <a:cubicBezTo>
                    <a:pt x="105962" y="5338678"/>
                    <a:pt x="112942" y="5341674"/>
                    <a:pt x="120326" y="5342888"/>
                  </a:cubicBezTo>
                  <a:cubicBezTo>
                    <a:pt x="129450" y="5344651"/>
                    <a:pt x="138804" y="5344885"/>
                    <a:pt x="148007" y="5343581"/>
                  </a:cubicBezTo>
                  <a:cubicBezTo>
                    <a:pt x="153576" y="5342805"/>
                    <a:pt x="159178" y="5342212"/>
                    <a:pt x="164764" y="5341568"/>
                  </a:cubicBezTo>
                  <a:cubicBezTo>
                    <a:pt x="165539" y="5341470"/>
                    <a:pt x="166313" y="5341568"/>
                    <a:pt x="167186" y="5341436"/>
                  </a:cubicBezTo>
                  <a:cubicBezTo>
                    <a:pt x="167549" y="5342360"/>
                    <a:pt x="167878" y="5343168"/>
                    <a:pt x="168191" y="5343977"/>
                  </a:cubicBezTo>
                  <a:cubicBezTo>
                    <a:pt x="171701" y="5352983"/>
                    <a:pt x="174930" y="5362122"/>
                    <a:pt x="178803" y="5370964"/>
                  </a:cubicBezTo>
                  <a:cubicBezTo>
                    <a:pt x="183245" y="5381255"/>
                    <a:pt x="189371" y="5390732"/>
                    <a:pt x="196927" y="5399006"/>
                  </a:cubicBezTo>
                  <a:cubicBezTo>
                    <a:pt x="199785" y="5402097"/>
                    <a:pt x="203031" y="5404804"/>
                    <a:pt x="206583" y="5407056"/>
                  </a:cubicBezTo>
                  <a:cubicBezTo>
                    <a:pt x="211134" y="5409680"/>
                    <a:pt x="216188" y="5411311"/>
                    <a:pt x="221413" y="5411840"/>
                  </a:cubicBezTo>
                  <a:cubicBezTo>
                    <a:pt x="237405" y="5414335"/>
                    <a:pt x="252981" y="5419002"/>
                    <a:pt x="267713" y="5425713"/>
                  </a:cubicBezTo>
                  <a:cubicBezTo>
                    <a:pt x="270234" y="5426851"/>
                    <a:pt x="272789" y="5427957"/>
                    <a:pt x="275244" y="5429243"/>
                  </a:cubicBezTo>
                  <a:cubicBezTo>
                    <a:pt x="276393" y="5429937"/>
                    <a:pt x="277834" y="5429937"/>
                    <a:pt x="278984" y="5429243"/>
                  </a:cubicBezTo>
                  <a:cubicBezTo>
                    <a:pt x="290475" y="5423490"/>
                    <a:pt x="302507" y="5418893"/>
                    <a:pt x="314904" y="5415518"/>
                  </a:cubicBezTo>
                  <a:cubicBezTo>
                    <a:pt x="321637" y="5413699"/>
                    <a:pt x="328476" y="5412310"/>
                    <a:pt x="335385" y="5411362"/>
                  </a:cubicBezTo>
                  <a:cubicBezTo>
                    <a:pt x="341462" y="5410499"/>
                    <a:pt x="347173" y="5407937"/>
                    <a:pt x="351862" y="5403972"/>
                  </a:cubicBezTo>
                  <a:cubicBezTo>
                    <a:pt x="357967" y="5398759"/>
                    <a:pt x="363196" y="5392600"/>
                    <a:pt x="367350" y="5385728"/>
                  </a:cubicBezTo>
                  <a:cubicBezTo>
                    <a:pt x="373348" y="5376194"/>
                    <a:pt x="378236" y="5366005"/>
                    <a:pt x="381917" y="5355359"/>
                  </a:cubicBezTo>
                  <a:cubicBezTo>
                    <a:pt x="383449" y="5351103"/>
                    <a:pt x="385014" y="5346863"/>
                    <a:pt x="386563" y="5342607"/>
                  </a:cubicBezTo>
                  <a:cubicBezTo>
                    <a:pt x="386695" y="5342245"/>
                    <a:pt x="386909" y="5341915"/>
                    <a:pt x="387206" y="5341321"/>
                  </a:cubicBezTo>
                  <a:lnTo>
                    <a:pt x="395444" y="5342212"/>
                  </a:lnTo>
                  <a:cubicBezTo>
                    <a:pt x="401903" y="5342904"/>
                    <a:pt x="408346" y="5343861"/>
                    <a:pt x="414821" y="5344241"/>
                  </a:cubicBezTo>
                  <a:cubicBezTo>
                    <a:pt x="423066" y="5344737"/>
                    <a:pt x="431335" y="5343822"/>
                    <a:pt x="439273" y="5341536"/>
                  </a:cubicBezTo>
                  <a:cubicBezTo>
                    <a:pt x="446331" y="5339582"/>
                    <a:pt x="452803" y="5335930"/>
                    <a:pt x="458123" y="5330896"/>
                  </a:cubicBezTo>
                  <a:cubicBezTo>
                    <a:pt x="465640" y="5324126"/>
                    <a:pt x="471495" y="5315708"/>
                    <a:pt x="475227" y="5306300"/>
                  </a:cubicBezTo>
                  <a:cubicBezTo>
                    <a:pt x="478293" y="5298745"/>
                    <a:pt x="478956" y="5290427"/>
                    <a:pt x="477121" y="5282481"/>
                  </a:cubicBezTo>
                  <a:cubicBezTo>
                    <a:pt x="476370" y="5279552"/>
                    <a:pt x="476274" y="5276493"/>
                    <a:pt x="476841" y="5273523"/>
                  </a:cubicBezTo>
                  <a:cubicBezTo>
                    <a:pt x="477766" y="5269449"/>
                    <a:pt x="480153" y="5265858"/>
                    <a:pt x="483548" y="5263428"/>
                  </a:cubicBezTo>
                  <a:cubicBezTo>
                    <a:pt x="490859" y="5257833"/>
                    <a:pt x="497764" y="5251726"/>
                    <a:pt x="504210" y="5245151"/>
                  </a:cubicBezTo>
                  <a:cubicBezTo>
                    <a:pt x="513454" y="5235468"/>
                    <a:pt x="521791" y="5225125"/>
                    <a:pt x="527277" y="5212753"/>
                  </a:cubicBezTo>
                  <a:cubicBezTo>
                    <a:pt x="530573" y="5205478"/>
                    <a:pt x="532616" y="5197907"/>
                    <a:pt x="532007" y="5189906"/>
                  </a:cubicBezTo>
                  <a:cubicBezTo>
                    <a:pt x="531776" y="5186428"/>
                    <a:pt x="531152" y="5182985"/>
                    <a:pt x="530145" y="5179646"/>
                  </a:cubicBezTo>
                  <a:cubicBezTo>
                    <a:pt x="525683" y="5165364"/>
                    <a:pt x="524230" y="5150311"/>
                    <a:pt x="525877" y="5135437"/>
                  </a:cubicBezTo>
                  <a:cubicBezTo>
                    <a:pt x="528071" y="5115588"/>
                    <a:pt x="533895" y="5096313"/>
                    <a:pt x="543063" y="5078577"/>
                  </a:cubicBezTo>
                  <a:cubicBezTo>
                    <a:pt x="546243" y="5072210"/>
                    <a:pt x="549934" y="5066073"/>
                    <a:pt x="553575" y="5059937"/>
                  </a:cubicBezTo>
                  <a:lnTo>
                    <a:pt x="554361" y="5057666"/>
                  </a:ln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657113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3402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70E81-F4DD-3167-6AEE-215DA936D0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8C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9ABC3F-265E-7518-3692-5AB546A40847}"/>
              </a:ext>
            </a:extLst>
          </p:cNvPr>
          <p:cNvGrpSpPr/>
          <p:nvPr userDrawn="1"/>
        </p:nvGrpSpPr>
        <p:grpSpPr>
          <a:xfrm>
            <a:off x="-14201" y="0"/>
            <a:ext cx="4472469" cy="6858000"/>
            <a:chOff x="-14201" y="0"/>
            <a:chExt cx="4472469" cy="685800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880F006-E73A-D23B-5B09-0F4CA7391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0"/>
              <a:ext cx="4472469" cy="448887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C6E1BDB-E65C-D6AE-8E9A-50AD3F8CC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2369127"/>
              <a:ext cx="4472469" cy="4488873"/>
            </a:xfrm>
            <a:prstGeom prst="rect">
              <a:avLst/>
            </a:prstGeom>
          </p:spPr>
        </p:pic>
      </p:grp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3CD398B-2AF2-C651-2471-4B14B472FA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68139" y="302064"/>
            <a:ext cx="4678399" cy="6273286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DD6435-B239-2EE5-548D-A08C0A246653}"/>
              </a:ext>
            </a:extLst>
          </p:cNvPr>
          <p:cNvSpPr/>
          <p:nvPr userDrawn="1"/>
        </p:nvSpPr>
        <p:spPr>
          <a:xfrm rot="16200000">
            <a:off x="1953022" y="-1290128"/>
            <a:ext cx="6241911" cy="9451257"/>
          </a:xfrm>
          <a:custGeom>
            <a:avLst/>
            <a:gdLst>
              <a:gd name="connsiteX0" fmla="*/ 6241911 w 6241911"/>
              <a:gd name="connsiteY0" fmla="*/ 4189142 h 9451257"/>
              <a:gd name="connsiteX1" fmla="*/ 6241911 w 6241911"/>
              <a:gd name="connsiteY1" fmla="*/ 9451257 h 9451257"/>
              <a:gd name="connsiteX2" fmla="*/ 628 w 6241911"/>
              <a:gd name="connsiteY2" fmla="*/ 9451256 h 9451257"/>
              <a:gd name="connsiteX3" fmla="*/ 628 w 6241911"/>
              <a:gd name="connsiteY3" fmla="*/ 4191239 h 9451257"/>
              <a:gd name="connsiteX4" fmla="*/ 0 w 6241911"/>
              <a:gd name="connsiteY4" fmla="*/ 4189393 h 9451257"/>
              <a:gd name="connsiteX5" fmla="*/ 7709 w 6241911"/>
              <a:gd name="connsiteY5" fmla="*/ 4166735 h 9451257"/>
              <a:gd name="connsiteX6" fmla="*/ 267412 w 6241911"/>
              <a:gd name="connsiteY6" fmla="*/ 3593071 h 9451257"/>
              <a:gd name="connsiteX7" fmla="*/ 327702 w 6241911"/>
              <a:gd name="connsiteY7" fmla="*/ 3196947 h 9451257"/>
              <a:gd name="connsiteX8" fmla="*/ 278358 w 6241911"/>
              <a:gd name="connsiteY8" fmla="*/ 2837594 h 9451257"/>
              <a:gd name="connsiteX9" fmla="*/ 295424 w 6241911"/>
              <a:gd name="connsiteY9" fmla="*/ 2466170 h 9451257"/>
              <a:gd name="connsiteX10" fmla="*/ 485194 w 6241911"/>
              <a:gd name="connsiteY10" fmla="*/ 2166059 h 9451257"/>
              <a:gd name="connsiteX11" fmla="*/ 796466 w 6241911"/>
              <a:gd name="connsiteY11" fmla="*/ 1872448 h 9451257"/>
              <a:gd name="connsiteX12" fmla="*/ 853973 w 6241911"/>
              <a:gd name="connsiteY12" fmla="*/ 1806520 h 9451257"/>
              <a:gd name="connsiteX13" fmla="*/ 872524 w 6241911"/>
              <a:gd name="connsiteY13" fmla="*/ 1676522 h 9451257"/>
              <a:gd name="connsiteX14" fmla="*/ 857683 w 6241911"/>
              <a:gd name="connsiteY14" fmla="*/ 1543924 h 9451257"/>
              <a:gd name="connsiteX15" fmla="*/ 941901 w 6241911"/>
              <a:gd name="connsiteY15" fmla="*/ 1283927 h 9451257"/>
              <a:gd name="connsiteX16" fmla="*/ 1125734 w 6241911"/>
              <a:gd name="connsiteY16" fmla="*/ 1076300 h 9451257"/>
              <a:gd name="connsiteX17" fmla="*/ 1354646 w 6241911"/>
              <a:gd name="connsiteY17" fmla="*/ 978059 h 9451257"/>
              <a:gd name="connsiteX18" fmla="*/ 1666290 w 6241911"/>
              <a:gd name="connsiteY18" fmla="*/ 970258 h 9451257"/>
              <a:gd name="connsiteX19" fmla="*/ 1854946 w 6241911"/>
              <a:gd name="connsiteY19" fmla="*/ 992916 h 9451257"/>
              <a:gd name="connsiteX20" fmla="*/ 1882216 w 6241911"/>
              <a:gd name="connsiteY20" fmla="*/ 994402 h 9451257"/>
              <a:gd name="connsiteX21" fmla="*/ 1893531 w 6241911"/>
              <a:gd name="connsiteY21" fmla="*/ 965801 h 9451257"/>
              <a:gd name="connsiteX22" fmla="*/ 2012995 w 6241911"/>
              <a:gd name="connsiteY22" fmla="*/ 661976 h 9451257"/>
              <a:gd name="connsiteX23" fmla="*/ 2217048 w 6241911"/>
              <a:gd name="connsiteY23" fmla="*/ 346266 h 9451257"/>
              <a:gd name="connsiteX24" fmla="*/ 2325751 w 6241911"/>
              <a:gd name="connsiteY24" fmla="*/ 255638 h 9451257"/>
              <a:gd name="connsiteX25" fmla="*/ 2492704 w 6241911"/>
              <a:gd name="connsiteY25" fmla="*/ 201783 h 9451257"/>
              <a:gd name="connsiteX26" fmla="*/ 3013968 w 6241911"/>
              <a:gd name="connsiteY26" fmla="*/ 45597 h 9451257"/>
              <a:gd name="connsiteX27" fmla="*/ 3098742 w 6241911"/>
              <a:gd name="connsiteY27" fmla="*/ 5856 h 9451257"/>
              <a:gd name="connsiteX28" fmla="*/ 3140852 w 6241911"/>
              <a:gd name="connsiteY28" fmla="*/ 5856 h 9451257"/>
              <a:gd name="connsiteX29" fmla="*/ 3545248 w 6241911"/>
              <a:gd name="connsiteY29" fmla="*/ 160368 h 9451257"/>
              <a:gd name="connsiteX30" fmla="*/ 3775828 w 6241911"/>
              <a:gd name="connsiteY30" fmla="*/ 207168 h 9451257"/>
              <a:gd name="connsiteX31" fmla="*/ 3961331 w 6241911"/>
              <a:gd name="connsiteY31" fmla="*/ 290367 h 9451257"/>
              <a:gd name="connsiteX32" fmla="*/ 4135702 w 6241911"/>
              <a:gd name="connsiteY32" fmla="*/ 495763 h 9451257"/>
              <a:gd name="connsiteX33" fmla="*/ 4299688 w 6241911"/>
              <a:gd name="connsiteY33" fmla="*/ 837661 h 9451257"/>
              <a:gd name="connsiteX34" fmla="*/ 4351999 w 6241911"/>
              <a:gd name="connsiteY34" fmla="*/ 981216 h 9451257"/>
              <a:gd name="connsiteX35" fmla="*/ 4359234 w 6241911"/>
              <a:gd name="connsiteY35" fmla="*/ 995700 h 9451257"/>
              <a:gd name="connsiteX36" fmla="*/ 4451986 w 6241911"/>
              <a:gd name="connsiteY36" fmla="*/ 985673 h 9451257"/>
              <a:gd name="connsiteX37" fmla="*/ 4670137 w 6241911"/>
              <a:gd name="connsiteY37" fmla="*/ 962830 h 9451257"/>
              <a:gd name="connsiteX38" fmla="*/ 4945422 w 6241911"/>
              <a:gd name="connsiteY38" fmla="*/ 993287 h 9451257"/>
              <a:gd name="connsiteX39" fmla="*/ 5157638 w 6241911"/>
              <a:gd name="connsiteY39" fmla="*/ 1113072 h 9451257"/>
              <a:gd name="connsiteX40" fmla="*/ 5350191 w 6241911"/>
              <a:gd name="connsiteY40" fmla="*/ 1389968 h 9451257"/>
              <a:gd name="connsiteX41" fmla="*/ 5371524 w 6241911"/>
              <a:gd name="connsiteY41" fmla="*/ 1658136 h 9451257"/>
              <a:gd name="connsiteX42" fmla="*/ 5368369 w 6241911"/>
              <a:gd name="connsiteY42" fmla="*/ 1758978 h 9451257"/>
              <a:gd name="connsiteX43" fmla="*/ 5443869 w 6241911"/>
              <a:gd name="connsiteY43" fmla="*/ 1872634 h 9451257"/>
              <a:gd name="connsiteX44" fmla="*/ 5676488 w 6241911"/>
              <a:gd name="connsiteY44" fmla="*/ 2078403 h 9451257"/>
              <a:gd name="connsiteX45" fmla="*/ 5936192 w 6241911"/>
              <a:gd name="connsiteY45" fmla="*/ 2443141 h 9451257"/>
              <a:gd name="connsiteX46" fmla="*/ 5989432 w 6241911"/>
              <a:gd name="connsiteY46" fmla="*/ 2700352 h 9451257"/>
              <a:gd name="connsiteX47" fmla="*/ 5968471 w 6241911"/>
              <a:gd name="connsiteY47" fmla="*/ 2815866 h 9451257"/>
              <a:gd name="connsiteX48" fmla="*/ 5920425 w 6241911"/>
              <a:gd name="connsiteY48" fmla="*/ 3313574 h 9451257"/>
              <a:gd name="connsiteX49" fmla="*/ 6113905 w 6241911"/>
              <a:gd name="connsiteY49" fmla="*/ 3953725 h 9451257"/>
              <a:gd name="connsiteX50" fmla="*/ 6232255 w 6241911"/>
              <a:gd name="connsiteY50" fmla="*/ 4163578 h 9451257"/>
              <a:gd name="connsiteX51" fmla="*/ 6241102 w 6241911"/>
              <a:gd name="connsiteY51" fmla="*/ 4189142 h 945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241911" h="9451257">
                <a:moveTo>
                  <a:pt x="6241911" y="4189142"/>
                </a:moveTo>
                <a:lnTo>
                  <a:pt x="6241911" y="9451257"/>
                </a:lnTo>
                <a:lnTo>
                  <a:pt x="628" y="9451256"/>
                </a:lnTo>
                <a:lnTo>
                  <a:pt x="628" y="4191239"/>
                </a:lnTo>
                <a:lnTo>
                  <a:pt x="0" y="4189393"/>
                </a:lnTo>
                <a:cubicBezTo>
                  <a:pt x="0" y="4181402"/>
                  <a:pt x="2570" y="4173412"/>
                  <a:pt x="7709" y="4166735"/>
                </a:cubicBezTo>
                <a:cubicBezTo>
                  <a:pt x="122183" y="3989455"/>
                  <a:pt x="209723" y="3796110"/>
                  <a:pt x="267412" y="3593071"/>
                </a:cubicBezTo>
                <a:cubicBezTo>
                  <a:pt x="305033" y="3464299"/>
                  <a:pt x="325309" y="3331087"/>
                  <a:pt x="327702" y="3196947"/>
                </a:cubicBezTo>
                <a:cubicBezTo>
                  <a:pt x="331615" y="3075231"/>
                  <a:pt x="314938" y="2953738"/>
                  <a:pt x="278358" y="2837594"/>
                </a:cubicBezTo>
                <a:cubicBezTo>
                  <a:pt x="237399" y="2716009"/>
                  <a:pt x="243483" y="2583465"/>
                  <a:pt x="295424" y="2466170"/>
                </a:cubicBezTo>
                <a:cubicBezTo>
                  <a:pt x="342301" y="2356655"/>
                  <a:pt x="406373" y="2255331"/>
                  <a:pt x="485194" y="2166059"/>
                </a:cubicBezTo>
                <a:cubicBezTo>
                  <a:pt x="578742" y="2057882"/>
                  <a:pt x="683032" y="1959510"/>
                  <a:pt x="796466" y="1872448"/>
                </a:cubicBezTo>
                <a:cubicBezTo>
                  <a:pt x="819062" y="1853729"/>
                  <a:pt x="838484" y="1831461"/>
                  <a:pt x="853973" y="1806520"/>
                </a:cubicBezTo>
                <a:cubicBezTo>
                  <a:pt x="876939" y="1767297"/>
                  <a:pt x="883597" y="1720609"/>
                  <a:pt x="872524" y="1676522"/>
                </a:cubicBezTo>
                <a:cubicBezTo>
                  <a:pt x="862673" y="1633009"/>
                  <a:pt x="857701" y="1588530"/>
                  <a:pt x="857683" y="1543924"/>
                </a:cubicBezTo>
                <a:cubicBezTo>
                  <a:pt x="863526" y="1451550"/>
                  <a:pt x="892484" y="1362149"/>
                  <a:pt x="941901" y="1283927"/>
                </a:cubicBezTo>
                <a:cubicBezTo>
                  <a:pt x="990077" y="1204127"/>
                  <a:pt x="1052369" y="1133759"/>
                  <a:pt x="1125734" y="1076300"/>
                </a:cubicBezTo>
                <a:cubicBezTo>
                  <a:pt x="1192942" y="1025453"/>
                  <a:pt x="1271521" y="991727"/>
                  <a:pt x="1354646" y="978059"/>
                </a:cubicBezTo>
                <a:cubicBezTo>
                  <a:pt x="1457376" y="958207"/>
                  <a:pt x="1562685" y="955569"/>
                  <a:pt x="1666290" y="970258"/>
                </a:cubicBezTo>
                <a:cubicBezTo>
                  <a:pt x="1728989" y="978987"/>
                  <a:pt x="1792060" y="985673"/>
                  <a:pt x="1854946" y="992916"/>
                </a:cubicBezTo>
                <a:cubicBezTo>
                  <a:pt x="1863665" y="994029"/>
                  <a:pt x="1872383" y="992916"/>
                  <a:pt x="1882216" y="994402"/>
                </a:cubicBezTo>
                <a:cubicBezTo>
                  <a:pt x="1886296" y="984002"/>
                  <a:pt x="1890006" y="974902"/>
                  <a:pt x="1893531" y="965801"/>
                </a:cubicBezTo>
                <a:cubicBezTo>
                  <a:pt x="1933042" y="864403"/>
                  <a:pt x="1969401" y="761518"/>
                  <a:pt x="2012995" y="661976"/>
                </a:cubicBezTo>
                <a:cubicBezTo>
                  <a:pt x="2063005" y="546111"/>
                  <a:pt x="2131975" y="439420"/>
                  <a:pt x="2217048" y="346266"/>
                </a:cubicBezTo>
                <a:cubicBezTo>
                  <a:pt x="2249213" y="311469"/>
                  <a:pt x="2285757" y="281004"/>
                  <a:pt x="2325751" y="255638"/>
                </a:cubicBezTo>
                <a:cubicBezTo>
                  <a:pt x="2376987" y="226098"/>
                  <a:pt x="2433882" y="207741"/>
                  <a:pt x="2492704" y="201783"/>
                </a:cubicBezTo>
                <a:cubicBezTo>
                  <a:pt x="2672754" y="173695"/>
                  <a:pt x="2848110" y="121148"/>
                  <a:pt x="3013968" y="45597"/>
                </a:cubicBezTo>
                <a:cubicBezTo>
                  <a:pt x="3042349" y="32784"/>
                  <a:pt x="3071103" y="20340"/>
                  <a:pt x="3098742" y="5856"/>
                </a:cubicBezTo>
                <a:cubicBezTo>
                  <a:pt x="3111691" y="-1953"/>
                  <a:pt x="3127902" y="-1953"/>
                  <a:pt x="3140852" y="5856"/>
                </a:cubicBezTo>
                <a:cubicBezTo>
                  <a:pt x="3270221" y="70618"/>
                  <a:pt x="3405676" y="122376"/>
                  <a:pt x="3545248" y="160368"/>
                </a:cubicBezTo>
                <a:cubicBezTo>
                  <a:pt x="3621044" y="180860"/>
                  <a:pt x="3698047" y="196491"/>
                  <a:pt x="3775828" y="207168"/>
                </a:cubicBezTo>
                <a:cubicBezTo>
                  <a:pt x="3844241" y="216887"/>
                  <a:pt x="3908537" y="245724"/>
                  <a:pt x="3961331" y="290367"/>
                </a:cubicBezTo>
                <a:cubicBezTo>
                  <a:pt x="4030060" y="349052"/>
                  <a:pt x="4088937" y="418396"/>
                  <a:pt x="4135702" y="495763"/>
                </a:cubicBezTo>
                <a:cubicBezTo>
                  <a:pt x="4203227" y="603086"/>
                  <a:pt x="4258247" y="717801"/>
                  <a:pt x="4299688" y="837661"/>
                </a:cubicBezTo>
                <a:cubicBezTo>
                  <a:pt x="4316939" y="885574"/>
                  <a:pt x="4334563" y="933301"/>
                  <a:pt x="4351999" y="981216"/>
                </a:cubicBezTo>
                <a:cubicBezTo>
                  <a:pt x="4353483" y="985300"/>
                  <a:pt x="4355896" y="989015"/>
                  <a:pt x="4359234" y="995700"/>
                </a:cubicBezTo>
                <a:lnTo>
                  <a:pt x="4451986" y="985673"/>
                </a:lnTo>
                <a:cubicBezTo>
                  <a:pt x="4524702" y="977874"/>
                  <a:pt x="4597234" y="967102"/>
                  <a:pt x="4670137" y="962830"/>
                </a:cubicBezTo>
                <a:cubicBezTo>
                  <a:pt x="4762962" y="957240"/>
                  <a:pt x="4856048" y="967548"/>
                  <a:pt x="4945422" y="993287"/>
                </a:cubicBezTo>
                <a:cubicBezTo>
                  <a:pt x="5024874" y="1015276"/>
                  <a:pt x="5097739" y="1056392"/>
                  <a:pt x="5157638" y="1113072"/>
                </a:cubicBezTo>
                <a:cubicBezTo>
                  <a:pt x="5242264" y="1189287"/>
                  <a:pt x="5308172" y="1284056"/>
                  <a:pt x="5350191" y="1389968"/>
                </a:cubicBezTo>
                <a:cubicBezTo>
                  <a:pt x="5384713" y="1475025"/>
                  <a:pt x="5392170" y="1568678"/>
                  <a:pt x="5371524" y="1658136"/>
                </a:cubicBezTo>
                <a:cubicBezTo>
                  <a:pt x="5363064" y="1691100"/>
                  <a:pt x="5361987" y="1725550"/>
                  <a:pt x="5368369" y="1758978"/>
                </a:cubicBezTo>
                <a:cubicBezTo>
                  <a:pt x="5378776" y="1804849"/>
                  <a:pt x="5405654" y="1845279"/>
                  <a:pt x="5443869" y="1872634"/>
                </a:cubicBezTo>
                <a:cubicBezTo>
                  <a:pt x="5526176" y="1935628"/>
                  <a:pt x="5603919" y="2004377"/>
                  <a:pt x="5676488" y="2078403"/>
                </a:cubicBezTo>
                <a:cubicBezTo>
                  <a:pt x="5780557" y="2187416"/>
                  <a:pt x="5874420" y="2303858"/>
                  <a:pt x="5936192" y="2443141"/>
                </a:cubicBezTo>
                <a:cubicBezTo>
                  <a:pt x="5973293" y="2525040"/>
                  <a:pt x="5996295" y="2610282"/>
                  <a:pt x="5989432" y="2700352"/>
                </a:cubicBezTo>
                <a:cubicBezTo>
                  <a:pt x="5986836" y="2739520"/>
                  <a:pt x="5979804" y="2778277"/>
                  <a:pt x="5968471" y="2815866"/>
                </a:cubicBezTo>
                <a:cubicBezTo>
                  <a:pt x="5918236" y="2976655"/>
                  <a:pt x="5901875" y="3146135"/>
                  <a:pt x="5920425" y="3313574"/>
                </a:cubicBezTo>
                <a:cubicBezTo>
                  <a:pt x="5945116" y="3537041"/>
                  <a:pt x="6010691" y="3754047"/>
                  <a:pt x="6113905" y="3953725"/>
                </a:cubicBezTo>
                <a:cubicBezTo>
                  <a:pt x="6149707" y="4025408"/>
                  <a:pt x="6191259" y="4094493"/>
                  <a:pt x="6232255" y="4163578"/>
                </a:cubicBezTo>
                <a:lnTo>
                  <a:pt x="6241102" y="4189142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F6BD247-EB5E-C4BA-71DA-223CFE3250B8}"/>
              </a:ext>
            </a:extLst>
          </p:cNvPr>
          <p:cNvGrpSpPr/>
          <p:nvPr userDrawn="1"/>
        </p:nvGrpSpPr>
        <p:grpSpPr>
          <a:xfrm>
            <a:off x="7719531" y="0"/>
            <a:ext cx="4472469" cy="6858000"/>
            <a:chOff x="-14201" y="0"/>
            <a:chExt cx="4472469" cy="6858000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668C825-CDB3-F68C-46EE-34202C370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0"/>
              <a:ext cx="4472469" cy="448887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94D0918-7028-2203-7DB6-20C0C9794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201" y="2369127"/>
              <a:ext cx="4472469" cy="44888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54717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E2C63-90A8-9977-8CE8-A0B447B42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FF931-2769-4B2E-A001-31E0512913F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1842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  <p:sldLayoutId id="2147483657" r:id="rId5"/>
    <p:sldLayoutId id="2147483654" r:id="rId6"/>
    <p:sldLayoutId id="2147483652" r:id="rId7"/>
    <p:sldLayoutId id="2147483658" r:id="rId8"/>
    <p:sldLayoutId id="2147483651" r:id="rId9"/>
    <p:sldLayoutId id="2147483653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f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jf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f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3.jfif"/><Relationship Id="rId4" Type="http://schemas.openxmlformats.org/officeDocument/2006/relationships/image" Target="../media/image22.jf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f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fi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f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f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f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f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fif"/><Relationship Id="rId7" Type="http://schemas.openxmlformats.org/officeDocument/2006/relationships/image" Target="../media/image32.jf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fif"/><Relationship Id="rId5" Type="http://schemas.openxmlformats.org/officeDocument/2006/relationships/image" Target="../media/image27.jfif"/><Relationship Id="rId4" Type="http://schemas.openxmlformats.org/officeDocument/2006/relationships/image" Target="../media/image31.jf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2.png"/><Relationship Id="rId3" Type="http://schemas.openxmlformats.org/officeDocument/2006/relationships/slide" Target="slide4.xml"/><Relationship Id="rId7" Type="http://schemas.openxmlformats.org/officeDocument/2006/relationships/image" Target="../media/image10.png"/><Relationship Id="rId12" Type="http://schemas.openxmlformats.org/officeDocument/2006/relationships/slide" Target="slide17.xml"/><Relationship Id="rId2" Type="http://schemas.openxmlformats.org/officeDocument/2006/relationships/image" Target="../media/image9.png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12.png"/><Relationship Id="rId5" Type="http://schemas.openxmlformats.org/officeDocument/2006/relationships/image" Target="../media/image10.png"/><Relationship Id="rId15" Type="http://schemas.openxmlformats.org/officeDocument/2006/relationships/slide" Target="slide23.xml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slide" Target="slide12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image" Target="../media/image14.jf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f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image" Target="../media/image16.jf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DC0E2E2-8A1C-46C2-9F9A-320CA84E3131}"/>
              </a:ext>
            </a:extLst>
          </p:cNvPr>
          <p:cNvGrpSpPr/>
          <p:nvPr/>
        </p:nvGrpSpPr>
        <p:grpSpPr>
          <a:xfrm>
            <a:off x="360210" y="-372403"/>
            <a:ext cx="11471580" cy="7602805"/>
            <a:chOff x="1623531" y="464865"/>
            <a:chExt cx="8944938" cy="592827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817D912-17EB-ABCF-3045-412692F138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531" y="1229590"/>
              <a:ext cx="4472469" cy="4488873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12CB64D-204C-1461-D8A3-D4FD967482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229590"/>
              <a:ext cx="4472469" cy="448887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A45DD7A-143E-20A6-CE38-BB6110C87E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28520" y="0"/>
              <a:ext cx="5134960" cy="68580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D84B6F1-0E1C-DF7D-FFF3-06C82C6F93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131865" y="-322118"/>
              <a:ext cx="5928270" cy="7502236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11F9D5F2-0A76-C18E-6A91-BC4ECF6F1C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1" t="19424" r="22643" b="35309"/>
          <a:stretch/>
        </p:blipFill>
        <p:spPr>
          <a:xfrm>
            <a:off x="3115733" y="1262786"/>
            <a:ext cx="6141156" cy="42646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5021B69-309D-D27E-6754-4B54C64853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111" y="251783"/>
            <a:ext cx="3181679" cy="321561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F01339-B275-20D4-6DEB-C62FEF169B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98423" y="4678741"/>
            <a:ext cx="1668618" cy="168641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087091B-3871-F1EC-E1A8-C8410F5497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153" y="0"/>
            <a:ext cx="1312877" cy="272360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D608DAF-CECF-44D2-DBB1-EF2A796DD5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9123" y="4091977"/>
            <a:ext cx="1312877" cy="272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8B4BC2-BA46-84D2-A525-7A7BEE6DE3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9897197-E3E2-0389-8203-7CEB7E763B40}"/>
              </a:ext>
            </a:extLst>
          </p:cNvPr>
          <p:cNvGrpSpPr/>
          <p:nvPr/>
        </p:nvGrpSpPr>
        <p:grpSpPr>
          <a:xfrm>
            <a:off x="7828219" y="1456266"/>
            <a:ext cx="3474916" cy="4397514"/>
            <a:chOff x="7737907" y="1383015"/>
            <a:chExt cx="3550640" cy="4493343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1B35D88-BF67-22EC-3E04-DFAD42F16163}"/>
                </a:ext>
              </a:extLst>
            </p:cNvPr>
            <p:cNvSpPr/>
            <p:nvPr/>
          </p:nvSpPr>
          <p:spPr>
            <a:xfrm flipH="1" flipV="1">
              <a:off x="7999392" y="1581245"/>
              <a:ext cx="3027670" cy="409688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D86DFFB-2C63-F717-1809-B9CB117B8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7907" y="1383015"/>
              <a:ext cx="3550640" cy="4493343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55F0C54-0B03-0258-AD07-9827C21624F9}"/>
              </a:ext>
            </a:extLst>
          </p:cNvPr>
          <p:cNvGrpSpPr/>
          <p:nvPr/>
        </p:nvGrpSpPr>
        <p:grpSpPr>
          <a:xfrm>
            <a:off x="4473693" y="1456266"/>
            <a:ext cx="3474916" cy="4397514"/>
            <a:chOff x="7737907" y="1383015"/>
            <a:chExt cx="3550640" cy="449334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1C8A9A0-E529-5E68-2E02-F51A4898F9E6}"/>
                </a:ext>
              </a:extLst>
            </p:cNvPr>
            <p:cNvSpPr/>
            <p:nvPr/>
          </p:nvSpPr>
          <p:spPr>
            <a:xfrm flipH="1" flipV="1">
              <a:off x="7999392" y="1581245"/>
              <a:ext cx="3027670" cy="409688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700F554-739E-CBF1-89A4-88CDCFB2B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7907" y="1383015"/>
              <a:ext cx="3550640" cy="4493343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BCD8FF-EA14-6200-8729-2044001DDB3B}"/>
              </a:ext>
            </a:extLst>
          </p:cNvPr>
          <p:cNvGrpSpPr/>
          <p:nvPr/>
        </p:nvGrpSpPr>
        <p:grpSpPr>
          <a:xfrm>
            <a:off x="1119167" y="1456266"/>
            <a:ext cx="3474916" cy="4397514"/>
            <a:chOff x="7737907" y="1383015"/>
            <a:chExt cx="3550640" cy="4493343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B4A934D-592A-C62D-6BA3-5FDEDB5C8890}"/>
                </a:ext>
              </a:extLst>
            </p:cNvPr>
            <p:cNvSpPr/>
            <p:nvPr/>
          </p:nvSpPr>
          <p:spPr>
            <a:xfrm flipH="1" flipV="1">
              <a:off x="7999392" y="1581245"/>
              <a:ext cx="3027670" cy="409688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9DCF300-27A4-31A0-E25C-130DA6787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7907" y="1383015"/>
              <a:ext cx="3550640" cy="4493343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79C76675-EDC4-9AE3-49AC-6CC32DE4297E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B593344-2403-E663-F2FF-D1003631DF96}"/>
              </a:ext>
            </a:extLst>
          </p:cNvPr>
          <p:cNvSpPr txBox="1"/>
          <p:nvPr/>
        </p:nvSpPr>
        <p:spPr>
          <a:xfrm>
            <a:off x="8480666" y="2509461"/>
            <a:ext cx="2245255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C3B618-F8D3-01F2-8A38-FF73356FC581}"/>
              </a:ext>
            </a:extLst>
          </p:cNvPr>
          <p:cNvSpPr txBox="1"/>
          <p:nvPr/>
        </p:nvSpPr>
        <p:spPr>
          <a:xfrm>
            <a:off x="5088523" y="2509461"/>
            <a:ext cx="2245255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C3897D-584E-FD11-8DE8-8E4C491B5982}"/>
              </a:ext>
            </a:extLst>
          </p:cNvPr>
          <p:cNvSpPr txBox="1"/>
          <p:nvPr/>
        </p:nvSpPr>
        <p:spPr>
          <a:xfrm>
            <a:off x="1733996" y="2509461"/>
            <a:ext cx="2245255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8815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9DF1605-9522-BE92-79C5-9C71DE85CCF8}"/>
              </a:ext>
            </a:extLst>
          </p:cNvPr>
          <p:cNvGrpSpPr/>
          <p:nvPr/>
        </p:nvGrpSpPr>
        <p:grpSpPr>
          <a:xfrm>
            <a:off x="994790" y="1190997"/>
            <a:ext cx="4834009" cy="4851739"/>
            <a:chOff x="994790" y="1190997"/>
            <a:chExt cx="4834009" cy="48517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CDCEBC2-43CF-137D-48A7-EA93D65AC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4790" y="1190997"/>
              <a:ext cx="4834009" cy="485173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0AD1D20-98B3-855A-6B6F-15B850AAC1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057" b="10878"/>
            <a:stretch/>
          </p:blipFill>
          <p:spPr>
            <a:xfrm>
              <a:off x="1693916" y="1538790"/>
              <a:ext cx="3254748" cy="4227681"/>
            </a:xfrm>
            <a:prstGeom prst="roundRect">
              <a:avLst/>
            </a:prstGeom>
            <a:ln w="28575">
              <a:solidFill>
                <a:srgbClr val="2C2B7F"/>
              </a:solidFill>
            </a:ln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3A82D0CA-F051-A683-824C-9BF969AE32DA}"/>
              </a:ext>
            </a:extLst>
          </p:cNvPr>
          <p:cNvSpPr txBox="1"/>
          <p:nvPr/>
        </p:nvSpPr>
        <p:spPr>
          <a:xfrm>
            <a:off x="5777908" y="1190997"/>
            <a:ext cx="5244051" cy="4835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fa-IR" dirty="0">
              <a:solidFill>
                <a:srgbClr val="2C2B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033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2A9240-8E69-6264-67F6-780A5DBE0D04}"/>
              </a:ext>
            </a:extLst>
          </p:cNvPr>
          <p:cNvSpPr/>
          <p:nvPr/>
        </p:nvSpPr>
        <p:spPr>
          <a:xfrm>
            <a:off x="7168609" y="3584733"/>
            <a:ext cx="5333" cy="8000"/>
          </a:xfrm>
          <a:custGeom>
            <a:avLst/>
            <a:gdLst>
              <a:gd name="connsiteX0" fmla="*/ 5012 w 5333"/>
              <a:gd name="connsiteY0" fmla="*/ 1259 h 8000"/>
              <a:gd name="connsiteX1" fmla="*/ 2440 w 5333"/>
              <a:gd name="connsiteY1" fmla="*/ 7927 h 8000"/>
              <a:gd name="connsiteX2" fmla="*/ -322 w 5333"/>
              <a:gd name="connsiteY2" fmla="*/ 7165 h 8000"/>
              <a:gd name="connsiteX3" fmla="*/ 1297 w 5333"/>
              <a:gd name="connsiteY3" fmla="*/ -74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" h="8000">
                <a:moveTo>
                  <a:pt x="5012" y="1259"/>
                </a:moveTo>
                <a:lnTo>
                  <a:pt x="2440" y="7927"/>
                </a:lnTo>
                <a:lnTo>
                  <a:pt x="-322" y="7165"/>
                </a:lnTo>
                <a:lnTo>
                  <a:pt x="1297" y="-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A07E65-7AED-90D1-5FA5-6E9F705B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332" y="522514"/>
            <a:ext cx="1515501" cy="1531666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3366B8A-478D-63E1-7F2F-C17152E5B67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" t="21142" r="10" b="3400"/>
          <a:stretch/>
        </p:blipFill>
        <p:spPr>
          <a:xfrm>
            <a:off x="7168139" y="302064"/>
            <a:ext cx="4678399" cy="6273286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7B6945-3371-CAC5-4B10-00C3B8E0D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004" y="-231671"/>
            <a:ext cx="5800668" cy="73407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6710F5-2D30-C0DA-438F-90A55D2AF9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05366" y="4839757"/>
            <a:ext cx="1312877" cy="27236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6438C5-793C-6ED7-14DE-3DCEEE2BFA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83208" y="4839757"/>
            <a:ext cx="1312877" cy="27236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6EE0C6-3682-8254-4262-EA2DFA490249}"/>
              </a:ext>
            </a:extLst>
          </p:cNvPr>
          <p:cNvSpPr txBox="1"/>
          <p:nvPr/>
        </p:nvSpPr>
        <p:spPr>
          <a:xfrm>
            <a:off x="1180385" y="2216493"/>
            <a:ext cx="5800667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5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جنگ ها</a:t>
            </a:r>
          </a:p>
        </p:txBody>
      </p:sp>
    </p:spTree>
    <p:extLst>
      <p:ext uri="{BB962C8B-B14F-4D97-AF65-F5344CB8AC3E}">
        <p14:creationId xmlns:p14="http://schemas.microsoft.com/office/powerpoint/2010/main" val="915078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1DC4E-4A6E-5C69-E5F7-5C31283A8406}"/>
              </a:ext>
            </a:extLst>
          </p:cNvPr>
          <p:cNvSpPr txBox="1"/>
          <p:nvPr/>
        </p:nvSpPr>
        <p:spPr>
          <a:xfrm>
            <a:off x="1080247" y="1472804"/>
            <a:ext cx="10031506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676071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DEE0FD-DC2D-A50A-16BE-A1140B4E6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5C0F55C-442A-2CA6-C9CA-8864DEB2B904}"/>
              </a:ext>
            </a:extLst>
          </p:cNvPr>
          <p:cNvGrpSpPr/>
          <p:nvPr/>
        </p:nvGrpSpPr>
        <p:grpSpPr>
          <a:xfrm>
            <a:off x="3044465" y="2412013"/>
            <a:ext cx="6119983" cy="424769"/>
            <a:chOff x="3044465" y="2412013"/>
            <a:chExt cx="6119983" cy="424769"/>
          </a:xfrm>
        </p:grpSpPr>
        <p:cxnSp>
          <p:nvCxnSpPr>
            <p:cNvPr id="4" name="Google Shape;388;p22">
              <a:extLst>
                <a:ext uri="{FF2B5EF4-FFF2-40B4-BE49-F238E27FC236}">
                  <a16:creationId xmlns:a16="http://schemas.microsoft.com/office/drawing/2014/main" id="{C1B2E07D-EEBB-846F-33AB-C3CC0191B1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44465" y="2412013"/>
              <a:ext cx="1847854" cy="424769"/>
            </a:xfrm>
            <a:prstGeom prst="bentConnector2">
              <a:avLst/>
            </a:prstGeom>
            <a:noFill/>
            <a:ln w="28575" cap="flat" cmpd="sng">
              <a:solidFill>
                <a:srgbClr val="2C2B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" name="Google Shape;389;p22">
              <a:extLst>
                <a:ext uri="{FF2B5EF4-FFF2-40B4-BE49-F238E27FC236}">
                  <a16:creationId xmlns:a16="http://schemas.microsoft.com/office/drawing/2014/main" id="{2B2BCFE8-0215-BC7B-AD30-95249899DAC4}"/>
                </a:ext>
              </a:extLst>
            </p:cNvPr>
            <p:cNvCxnSpPr>
              <a:cxnSpLocks/>
            </p:cNvCxnSpPr>
            <p:nvPr/>
          </p:nvCxnSpPr>
          <p:spPr>
            <a:xfrm>
              <a:off x="7317313" y="2412013"/>
              <a:ext cx="1847135" cy="424769"/>
            </a:xfrm>
            <a:prstGeom prst="bentConnector2">
              <a:avLst/>
            </a:prstGeom>
            <a:noFill/>
            <a:ln w="28575" cap="flat" cmpd="sng">
              <a:solidFill>
                <a:srgbClr val="2C2B7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0D558A27-984A-9C0B-E263-905157126F18}"/>
              </a:ext>
            </a:extLst>
          </p:cNvPr>
          <p:cNvSpPr txBox="1"/>
          <p:nvPr/>
        </p:nvSpPr>
        <p:spPr>
          <a:xfrm>
            <a:off x="4916393" y="2206225"/>
            <a:ext cx="240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2C2B7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اصلی را وارد نمایید</a:t>
            </a:r>
            <a:endParaRPr lang="en-US" sz="2000" b="1" dirty="0">
              <a:solidFill>
                <a:srgbClr val="2C2B7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05E66A-C215-96FF-8AE4-D990E8ED9657}"/>
              </a:ext>
            </a:extLst>
          </p:cNvPr>
          <p:cNvSpPr txBox="1"/>
          <p:nvPr/>
        </p:nvSpPr>
        <p:spPr>
          <a:xfrm>
            <a:off x="7963988" y="2901076"/>
            <a:ext cx="240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2C2B7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زیر عنوان اول</a:t>
            </a:r>
            <a:endParaRPr lang="en-US" sz="2000" b="1" dirty="0">
              <a:solidFill>
                <a:srgbClr val="2C2B7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BB5B17-3EEF-FE38-6EDA-DF657B13B75A}"/>
              </a:ext>
            </a:extLst>
          </p:cNvPr>
          <p:cNvSpPr txBox="1"/>
          <p:nvPr/>
        </p:nvSpPr>
        <p:spPr>
          <a:xfrm>
            <a:off x="1844004" y="2901076"/>
            <a:ext cx="240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solidFill>
                  <a:srgbClr val="2C2B7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زیر عنوان دوم</a:t>
            </a:r>
            <a:endParaRPr lang="en-US" sz="2000" b="1" dirty="0">
              <a:solidFill>
                <a:srgbClr val="2C2B7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4F2293-276C-005E-95F7-751FF4157071}"/>
              </a:ext>
            </a:extLst>
          </p:cNvPr>
          <p:cNvSpPr txBox="1"/>
          <p:nvPr/>
        </p:nvSpPr>
        <p:spPr>
          <a:xfrm>
            <a:off x="7515975" y="3301219"/>
            <a:ext cx="3244459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</a:t>
            </a:r>
            <a:endParaRPr lang="en-US" sz="16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7F4DBE-E4F8-8E86-D5D0-A778E020C8F8}"/>
              </a:ext>
            </a:extLst>
          </p:cNvPr>
          <p:cNvSpPr txBox="1"/>
          <p:nvPr/>
        </p:nvSpPr>
        <p:spPr>
          <a:xfrm>
            <a:off x="1412903" y="3301219"/>
            <a:ext cx="3244459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</a:t>
            </a:r>
            <a:endParaRPr lang="en-US" sz="16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4" name="Google Shape;1186;p76">
            <a:extLst>
              <a:ext uri="{FF2B5EF4-FFF2-40B4-BE49-F238E27FC236}">
                <a16:creationId xmlns:a16="http://schemas.microsoft.com/office/drawing/2014/main" id="{50891FB4-4AFC-1580-90B6-BE38EF62E563}"/>
              </a:ext>
            </a:extLst>
          </p:cNvPr>
          <p:cNvGrpSpPr/>
          <p:nvPr/>
        </p:nvGrpSpPr>
        <p:grpSpPr>
          <a:xfrm>
            <a:off x="5859748" y="1409862"/>
            <a:ext cx="676864" cy="720892"/>
            <a:chOff x="6188425" y="1239800"/>
            <a:chExt cx="412775" cy="439625"/>
          </a:xfrm>
          <a:solidFill>
            <a:srgbClr val="2C2B7F"/>
          </a:solidFill>
        </p:grpSpPr>
        <p:sp>
          <p:nvSpPr>
            <p:cNvPr id="35" name="Google Shape;1187;p76">
              <a:extLst>
                <a:ext uri="{FF2B5EF4-FFF2-40B4-BE49-F238E27FC236}">
                  <a16:creationId xmlns:a16="http://schemas.microsoft.com/office/drawing/2014/main" id="{07B8A89F-4F68-5F52-BDCE-526A99776ED6}"/>
                </a:ext>
              </a:extLst>
            </p:cNvPr>
            <p:cNvSpPr/>
            <p:nvPr/>
          </p:nvSpPr>
          <p:spPr>
            <a:xfrm>
              <a:off x="6188425" y="1312925"/>
              <a:ext cx="412775" cy="366500"/>
            </a:xfrm>
            <a:custGeom>
              <a:avLst/>
              <a:gdLst/>
              <a:ahLst/>
              <a:cxnLst/>
              <a:rect l="l" t="t" r="r" b="b"/>
              <a:pathLst>
                <a:path w="16511" h="14660" extrusionOk="0">
                  <a:moveTo>
                    <a:pt x="3972" y="525"/>
                  </a:moveTo>
                  <a:cubicBezTo>
                    <a:pt x="4296" y="525"/>
                    <a:pt x="4621" y="538"/>
                    <a:pt x="4945" y="577"/>
                  </a:cubicBezTo>
                  <a:cubicBezTo>
                    <a:pt x="6814" y="771"/>
                    <a:pt x="7775" y="1641"/>
                    <a:pt x="8009" y="1888"/>
                  </a:cubicBezTo>
                  <a:lnTo>
                    <a:pt x="8009" y="9299"/>
                  </a:lnTo>
                  <a:cubicBezTo>
                    <a:pt x="7217" y="8468"/>
                    <a:pt x="6140" y="7949"/>
                    <a:pt x="4997" y="7845"/>
                  </a:cubicBezTo>
                  <a:cubicBezTo>
                    <a:pt x="4807" y="7825"/>
                    <a:pt x="4627" y="7816"/>
                    <a:pt x="4455" y="7816"/>
                  </a:cubicBezTo>
                  <a:cubicBezTo>
                    <a:pt x="3060" y="7816"/>
                    <a:pt x="2281" y="8424"/>
                    <a:pt x="1934" y="8806"/>
                  </a:cubicBezTo>
                  <a:lnTo>
                    <a:pt x="1934" y="1213"/>
                  </a:lnTo>
                  <a:cubicBezTo>
                    <a:pt x="1934" y="1096"/>
                    <a:pt x="1986" y="992"/>
                    <a:pt x="2077" y="927"/>
                  </a:cubicBezTo>
                  <a:lnTo>
                    <a:pt x="2064" y="927"/>
                  </a:lnTo>
                  <a:cubicBezTo>
                    <a:pt x="2349" y="706"/>
                    <a:pt x="2985" y="525"/>
                    <a:pt x="3972" y="525"/>
                  </a:cubicBezTo>
                  <a:close/>
                  <a:moveTo>
                    <a:pt x="12569" y="520"/>
                  </a:moveTo>
                  <a:cubicBezTo>
                    <a:pt x="13546" y="520"/>
                    <a:pt x="14168" y="708"/>
                    <a:pt x="14447" y="927"/>
                  </a:cubicBezTo>
                  <a:cubicBezTo>
                    <a:pt x="14537" y="992"/>
                    <a:pt x="14589" y="1096"/>
                    <a:pt x="14589" y="1213"/>
                  </a:cubicBezTo>
                  <a:lnTo>
                    <a:pt x="14589" y="8806"/>
                  </a:lnTo>
                  <a:cubicBezTo>
                    <a:pt x="14243" y="8424"/>
                    <a:pt x="13463" y="7816"/>
                    <a:pt x="12068" y="7816"/>
                  </a:cubicBezTo>
                  <a:cubicBezTo>
                    <a:pt x="11897" y="7816"/>
                    <a:pt x="11716" y="7825"/>
                    <a:pt x="11526" y="7845"/>
                  </a:cubicBezTo>
                  <a:cubicBezTo>
                    <a:pt x="10371" y="7949"/>
                    <a:pt x="9307" y="8468"/>
                    <a:pt x="8515" y="9299"/>
                  </a:cubicBezTo>
                  <a:lnTo>
                    <a:pt x="8515" y="1888"/>
                  </a:lnTo>
                  <a:cubicBezTo>
                    <a:pt x="8748" y="1641"/>
                    <a:pt x="9696" y="771"/>
                    <a:pt x="11578" y="577"/>
                  </a:cubicBezTo>
                  <a:cubicBezTo>
                    <a:pt x="11942" y="537"/>
                    <a:pt x="12272" y="520"/>
                    <a:pt x="12569" y="520"/>
                  </a:cubicBezTo>
                  <a:close/>
                  <a:moveTo>
                    <a:pt x="4478" y="8329"/>
                  </a:moveTo>
                  <a:cubicBezTo>
                    <a:pt x="4621" y="8329"/>
                    <a:pt x="4773" y="8336"/>
                    <a:pt x="4932" y="8351"/>
                  </a:cubicBezTo>
                  <a:cubicBezTo>
                    <a:pt x="5802" y="8442"/>
                    <a:pt x="6633" y="8780"/>
                    <a:pt x="7295" y="9351"/>
                  </a:cubicBezTo>
                  <a:cubicBezTo>
                    <a:pt x="7438" y="9468"/>
                    <a:pt x="7554" y="9585"/>
                    <a:pt x="7684" y="9714"/>
                  </a:cubicBezTo>
                  <a:lnTo>
                    <a:pt x="2427" y="9026"/>
                  </a:lnTo>
                  <a:cubicBezTo>
                    <a:pt x="2748" y="8728"/>
                    <a:pt x="3393" y="8329"/>
                    <a:pt x="4478" y="8329"/>
                  </a:cubicBezTo>
                  <a:close/>
                  <a:moveTo>
                    <a:pt x="12058" y="8325"/>
                  </a:moveTo>
                  <a:cubicBezTo>
                    <a:pt x="13136" y="8325"/>
                    <a:pt x="13759" y="8728"/>
                    <a:pt x="14083" y="9026"/>
                  </a:cubicBezTo>
                  <a:lnTo>
                    <a:pt x="8839" y="9714"/>
                  </a:lnTo>
                  <a:cubicBezTo>
                    <a:pt x="8956" y="9585"/>
                    <a:pt x="9086" y="9468"/>
                    <a:pt x="9216" y="9351"/>
                  </a:cubicBezTo>
                  <a:cubicBezTo>
                    <a:pt x="9878" y="8780"/>
                    <a:pt x="10708" y="8442"/>
                    <a:pt x="11578" y="8351"/>
                  </a:cubicBezTo>
                  <a:cubicBezTo>
                    <a:pt x="11734" y="8338"/>
                    <a:pt x="11903" y="8325"/>
                    <a:pt x="12058" y="8325"/>
                  </a:cubicBezTo>
                  <a:close/>
                  <a:moveTo>
                    <a:pt x="992" y="2294"/>
                  </a:moveTo>
                  <a:cubicBezTo>
                    <a:pt x="1136" y="2294"/>
                    <a:pt x="1287" y="2328"/>
                    <a:pt x="1415" y="2342"/>
                  </a:cubicBezTo>
                  <a:lnTo>
                    <a:pt x="1415" y="8948"/>
                  </a:lnTo>
                  <a:cubicBezTo>
                    <a:pt x="1415" y="9221"/>
                    <a:pt x="1610" y="9455"/>
                    <a:pt x="1895" y="9481"/>
                  </a:cubicBezTo>
                  <a:lnTo>
                    <a:pt x="7996" y="10285"/>
                  </a:lnTo>
                  <a:lnTo>
                    <a:pt x="7996" y="11051"/>
                  </a:lnTo>
                  <a:cubicBezTo>
                    <a:pt x="7983" y="11239"/>
                    <a:pt x="8119" y="11334"/>
                    <a:pt x="8255" y="11334"/>
                  </a:cubicBezTo>
                  <a:cubicBezTo>
                    <a:pt x="8392" y="11334"/>
                    <a:pt x="8528" y="11239"/>
                    <a:pt x="8515" y="11051"/>
                  </a:cubicBezTo>
                  <a:lnTo>
                    <a:pt x="8515" y="10272"/>
                  </a:lnTo>
                  <a:lnTo>
                    <a:pt x="14628" y="9481"/>
                  </a:lnTo>
                  <a:cubicBezTo>
                    <a:pt x="14901" y="9442"/>
                    <a:pt x="15096" y="9208"/>
                    <a:pt x="15096" y="8936"/>
                  </a:cubicBezTo>
                  <a:lnTo>
                    <a:pt x="15096" y="2355"/>
                  </a:lnTo>
                  <a:cubicBezTo>
                    <a:pt x="15213" y="2337"/>
                    <a:pt x="15360" y="2314"/>
                    <a:pt x="15500" y="2314"/>
                  </a:cubicBezTo>
                  <a:cubicBezTo>
                    <a:pt x="15762" y="2314"/>
                    <a:pt x="16004" y="2393"/>
                    <a:pt x="16004" y="2731"/>
                  </a:cubicBezTo>
                  <a:lnTo>
                    <a:pt x="16004" y="10324"/>
                  </a:lnTo>
                  <a:cubicBezTo>
                    <a:pt x="16004" y="10545"/>
                    <a:pt x="15835" y="10727"/>
                    <a:pt x="15615" y="10753"/>
                  </a:cubicBezTo>
                  <a:lnTo>
                    <a:pt x="8645" y="11661"/>
                  </a:lnTo>
                  <a:cubicBezTo>
                    <a:pt x="8515" y="11681"/>
                    <a:pt x="8385" y="11690"/>
                    <a:pt x="8257" y="11690"/>
                  </a:cubicBezTo>
                  <a:cubicBezTo>
                    <a:pt x="8129" y="11690"/>
                    <a:pt x="8002" y="11681"/>
                    <a:pt x="7879" y="11661"/>
                  </a:cubicBezTo>
                  <a:lnTo>
                    <a:pt x="896" y="10753"/>
                  </a:lnTo>
                  <a:cubicBezTo>
                    <a:pt x="688" y="10727"/>
                    <a:pt x="519" y="10545"/>
                    <a:pt x="519" y="10324"/>
                  </a:cubicBezTo>
                  <a:lnTo>
                    <a:pt x="519" y="2731"/>
                  </a:lnTo>
                  <a:cubicBezTo>
                    <a:pt x="519" y="2601"/>
                    <a:pt x="571" y="2485"/>
                    <a:pt x="662" y="2407"/>
                  </a:cubicBezTo>
                  <a:lnTo>
                    <a:pt x="662" y="2394"/>
                  </a:lnTo>
                  <a:cubicBezTo>
                    <a:pt x="756" y="2317"/>
                    <a:pt x="872" y="2294"/>
                    <a:pt x="992" y="2294"/>
                  </a:cubicBezTo>
                  <a:close/>
                  <a:moveTo>
                    <a:pt x="519" y="11168"/>
                  </a:moveTo>
                  <a:cubicBezTo>
                    <a:pt x="623" y="11220"/>
                    <a:pt x="727" y="11246"/>
                    <a:pt x="831" y="11272"/>
                  </a:cubicBezTo>
                  <a:lnTo>
                    <a:pt x="7814" y="12167"/>
                  </a:lnTo>
                  <a:cubicBezTo>
                    <a:pt x="7963" y="12193"/>
                    <a:pt x="8112" y="12206"/>
                    <a:pt x="8262" y="12206"/>
                  </a:cubicBezTo>
                  <a:cubicBezTo>
                    <a:pt x="8411" y="12206"/>
                    <a:pt x="8560" y="12193"/>
                    <a:pt x="8710" y="12167"/>
                  </a:cubicBezTo>
                  <a:lnTo>
                    <a:pt x="15693" y="11272"/>
                  </a:lnTo>
                  <a:cubicBezTo>
                    <a:pt x="15796" y="11246"/>
                    <a:pt x="15900" y="11220"/>
                    <a:pt x="16004" y="11168"/>
                  </a:cubicBezTo>
                  <a:lnTo>
                    <a:pt x="16004" y="11168"/>
                  </a:lnTo>
                  <a:cubicBezTo>
                    <a:pt x="16030" y="11441"/>
                    <a:pt x="15939" y="11752"/>
                    <a:pt x="15615" y="11804"/>
                  </a:cubicBezTo>
                  <a:lnTo>
                    <a:pt x="8645" y="12700"/>
                  </a:lnTo>
                  <a:cubicBezTo>
                    <a:pt x="8515" y="12719"/>
                    <a:pt x="8385" y="12729"/>
                    <a:pt x="8257" y="12729"/>
                  </a:cubicBezTo>
                  <a:cubicBezTo>
                    <a:pt x="8129" y="12729"/>
                    <a:pt x="8002" y="12719"/>
                    <a:pt x="7879" y="12700"/>
                  </a:cubicBezTo>
                  <a:lnTo>
                    <a:pt x="896" y="11804"/>
                  </a:lnTo>
                  <a:cubicBezTo>
                    <a:pt x="597" y="11765"/>
                    <a:pt x="480" y="11441"/>
                    <a:pt x="519" y="11168"/>
                  </a:cubicBezTo>
                  <a:close/>
                  <a:moveTo>
                    <a:pt x="3673" y="12674"/>
                  </a:moveTo>
                  <a:lnTo>
                    <a:pt x="5036" y="12855"/>
                  </a:lnTo>
                  <a:lnTo>
                    <a:pt x="4465" y="14101"/>
                  </a:lnTo>
                  <a:cubicBezTo>
                    <a:pt x="4452" y="14127"/>
                    <a:pt x="4439" y="14140"/>
                    <a:pt x="4413" y="14140"/>
                  </a:cubicBezTo>
                  <a:lnTo>
                    <a:pt x="3089" y="14140"/>
                  </a:lnTo>
                  <a:cubicBezTo>
                    <a:pt x="3050" y="14140"/>
                    <a:pt x="3024" y="14101"/>
                    <a:pt x="3037" y="14063"/>
                  </a:cubicBezTo>
                  <a:lnTo>
                    <a:pt x="3673" y="12674"/>
                  </a:lnTo>
                  <a:close/>
                  <a:moveTo>
                    <a:pt x="3958" y="0"/>
                  </a:moveTo>
                  <a:cubicBezTo>
                    <a:pt x="2972" y="0"/>
                    <a:pt x="2193" y="176"/>
                    <a:pt x="1752" y="499"/>
                  </a:cubicBezTo>
                  <a:cubicBezTo>
                    <a:pt x="1545" y="667"/>
                    <a:pt x="1415" y="927"/>
                    <a:pt x="1415" y="1200"/>
                  </a:cubicBezTo>
                  <a:lnTo>
                    <a:pt x="1415" y="1823"/>
                  </a:lnTo>
                  <a:cubicBezTo>
                    <a:pt x="1311" y="1806"/>
                    <a:pt x="1204" y="1797"/>
                    <a:pt x="1097" y="1797"/>
                  </a:cubicBezTo>
                  <a:cubicBezTo>
                    <a:pt x="540" y="1797"/>
                    <a:pt x="0" y="2043"/>
                    <a:pt x="0" y="2718"/>
                  </a:cubicBezTo>
                  <a:lnTo>
                    <a:pt x="0" y="11363"/>
                  </a:lnTo>
                  <a:cubicBezTo>
                    <a:pt x="0" y="11843"/>
                    <a:pt x="351" y="12245"/>
                    <a:pt x="818" y="12310"/>
                  </a:cubicBezTo>
                  <a:lnTo>
                    <a:pt x="3141" y="12609"/>
                  </a:lnTo>
                  <a:lnTo>
                    <a:pt x="2570" y="13855"/>
                  </a:lnTo>
                  <a:cubicBezTo>
                    <a:pt x="2401" y="14231"/>
                    <a:pt x="2674" y="14647"/>
                    <a:pt x="3089" y="14660"/>
                  </a:cubicBezTo>
                  <a:lnTo>
                    <a:pt x="4413" y="14660"/>
                  </a:lnTo>
                  <a:cubicBezTo>
                    <a:pt x="4634" y="14660"/>
                    <a:pt x="4829" y="14530"/>
                    <a:pt x="4932" y="14335"/>
                  </a:cubicBezTo>
                  <a:lnTo>
                    <a:pt x="5581" y="12933"/>
                  </a:lnTo>
                  <a:lnTo>
                    <a:pt x="7814" y="13232"/>
                  </a:lnTo>
                  <a:cubicBezTo>
                    <a:pt x="7963" y="13251"/>
                    <a:pt x="8112" y="13261"/>
                    <a:pt x="8262" y="13261"/>
                  </a:cubicBezTo>
                  <a:cubicBezTo>
                    <a:pt x="8411" y="13261"/>
                    <a:pt x="8560" y="13251"/>
                    <a:pt x="8710" y="13232"/>
                  </a:cubicBezTo>
                  <a:lnTo>
                    <a:pt x="12837" y="12674"/>
                  </a:lnTo>
                  <a:lnTo>
                    <a:pt x="13473" y="14063"/>
                  </a:lnTo>
                  <a:cubicBezTo>
                    <a:pt x="13486" y="14088"/>
                    <a:pt x="13460" y="14140"/>
                    <a:pt x="13421" y="14140"/>
                  </a:cubicBezTo>
                  <a:lnTo>
                    <a:pt x="12097" y="14140"/>
                  </a:lnTo>
                  <a:cubicBezTo>
                    <a:pt x="12084" y="14140"/>
                    <a:pt x="12058" y="14127"/>
                    <a:pt x="12045" y="14101"/>
                  </a:cubicBezTo>
                  <a:lnTo>
                    <a:pt x="11851" y="13673"/>
                  </a:lnTo>
                  <a:cubicBezTo>
                    <a:pt x="11812" y="13577"/>
                    <a:pt x="11717" y="13523"/>
                    <a:pt x="11617" y="13523"/>
                  </a:cubicBezTo>
                  <a:cubicBezTo>
                    <a:pt x="11582" y="13523"/>
                    <a:pt x="11547" y="13530"/>
                    <a:pt x="11513" y="13543"/>
                  </a:cubicBezTo>
                  <a:cubicBezTo>
                    <a:pt x="11383" y="13608"/>
                    <a:pt x="11331" y="13764"/>
                    <a:pt x="11383" y="13894"/>
                  </a:cubicBezTo>
                  <a:lnTo>
                    <a:pt x="11578" y="14322"/>
                  </a:lnTo>
                  <a:cubicBezTo>
                    <a:pt x="11682" y="14517"/>
                    <a:pt x="11877" y="14647"/>
                    <a:pt x="12097" y="14647"/>
                  </a:cubicBezTo>
                  <a:lnTo>
                    <a:pt x="13421" y="14647"/>
                  </a:lnTo>
                  <a:cubicBezTo>
                    <a:pt x="13837" y="14634"/>
                    <a:pt x="14109" y="14205"/>
                    <a:pt x="13940" y="13829"/>
                  </a:cubicBezTo>
                  <a:lnTo>
                    <a:pt x="13369" y="12596"/>
                  </a:lnTo>
                  <a:lnTo>
                    <a:pt x="15693" y="12297"/>
                  </a:lnTo>
                  <a:cubicBezTo>
                    <a:pt x="16160" y="12232"/>
                    <a:pt x="16510" y="11830"/>
                    <a:pt x="16510" y="11350"/>
                  </a:cubicBezTo>
                  <a:lnTo>
                    <a:pt x="16510" y="2731"/>
                  </a:lnTo>
                  <a:cubicBezTo>
                    <a:pt x="16510" y="2459"/>
                    <a:pt x="16394" y="2199"/>
                    <a:pt x="16186" y="2017"/>
                  </a:cubicBezTo>
                  <a:lnTo>
                    <a:pt x="16199" y="2017"/>
                  </a:lnTo>
                  <a:cubicBezTo>
                    <a:pt x="15995" y="1846"/>
                    <a:pt x="15766" y="1793"/>
                    <a:pt x="15530" y="1793"/>
                  </a:cubicBezTo>
                  <a:cubicBezTo>
                    <a:pt x="15390" y="1793"/>
                    <a:pt x="15249" y="1811"/>
                    <a:pt x="15109" y="1836"/>
                  </a:cubicBezTo>
                  <a:lnTo>
                    <a:pt x="15109" y="1213"/>
                  </a:lnTo>
                  <a:cubicBezTo>
                    <a:pt x="15109" y="940"/>
                    <a:pt x="14979" y="667"/>
                    <a:pt x="14758" y="512"/>
                  </a:cubicBezTo>
                  <a:cubicBezTo>
                    <a:pt x="14317" y="178"/>
                    <a:pt x="13535" y="1"/>
                    <a:pt x="12547" y="1"/>
                  </a:cubicBezTo>
                  <a:cubicBezTo>
                    <a:pt x="12227" y="1"/>
                    <a:pt x="11885" y="19"/>
                    <a:pt x="11526" y="57"/>
                  </a:cubicBezTo>
                  <a:cubicBezTo>
                    <a:pt x="9696" y="252"/>
                    <a:pt x="8658" y="1031"/>
                    <a:pt x="8255" y="1407"/>
                  </a:cubicBezTo>
                  <a:cubicBezTo>
                    <a:pt x="7853" y="1031"/>
                    <a:pt x="6814" y="252"/>
                    <a:pt x="4984" y="57"/>
                  </a:cubicBezTo>
                  <a:cubicBezTo>
                    <a:pt x="4623" y="19"/>
                    <a:pt x="4280" y="0"/>
                    <a:pt x="3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88;p76">
              <a:extLst>
                <a:ext uri="{FF2B5EF4-FFF2-40B4-BE49-F238E27FC236}">
                  <a16:creationId xmlns:a16="http://schemas.microsoft.com/office/drawing/2014/main" id="{C36DA549-276F-462F-C091-A842E5348722}"/>
                </a:ext>
              </a:extLst>
            </p:cNvPr>
            <p:cNvSpPr/>
            <p:nvPr/>
          </p:nvSpPr>
          <p:spPr>
            <a:xfrm>
              <a:off x="6251900" y="1391600"/>
              <a:ext cx="125075" cy="34400"/>
            </a:xfrm>
            <a:custGeom>
              <a:avLst/>
              <a:gdLst/>
              <a:ahLst/>
              <a:cxnLst/>
              <a:rect l="l" t="t" r="r" b="b"/>
              <a:pathLst>
                <a:path w="5003" h="1376" extrusionOk="0">
                  <a:moveTo>
                    <a:pt x="2152" y="0"/>
                  </a:moveTo>
                  <a:cubicBezTo>
                    <a:pt x="1521" y="0"/>
                    <a:pt x="890" y="108"/>
                    <a:pt x="291" y="311"/>
                  </a:cubicBezTo>
                  <a:cubicBezTo>
                    <a:pt x="1" y="415"/>
                    <a:pt x="115" y="809"/>
                    <a:pt x="364" y="809"/>
                  </a:cubicBezTo>
                  <a:cubicBezTo>
                    <a:pt x="394" y="809"/>
                    <a:pt x="426" y="804"/>
                    <a:pt x="459" y="791"/>
                  </a:cubicBezTo>
                  <a:lnTo>
                    <a:pt x="472" y="791"/>
                  </a:lnTo>
                  <a:cubicBezTo>
                    <a:pt x="1006" y="610"/>
                    <a:pt x="1562" y="523"/>
                    <a:pt x="2124" y="523"/>
                  </a:cubicBezTo>
                  <a:cubicBezTo>
                    <a:pt x="2287" y="523"/>
                    <a:pt x="2451" y="530"/>
                    <a:pt x="2614" y="545"/>
                  </a:cubicBezTo>
                  <a:cubicBezTo>
                    <a:pt x="3938" y="713"/>
                    <a:pt x="4535" y="1285"/>
                    <a:pt x="4535" y="1298"/>
                  </a:cubicBezTo>
                  <a:cubicBezTo>
                    <a:pt x="4587" y="1349"/>
                    <a:pt x="4652" y="1375"/>
                    <a:pt x="4717" y="1375"/>
                  </a:cubicBezTo>
                  <a:cubicBezTo>
                    <a:pt x="4795" y="1375"/>
                    <a:pt x="4860" y="1349"/>
                    <a:pt x="4899" y="1298"/>
                  </a:cubicBezTo>
                  <a:cubicBezTo>
                    <a:pt x="5002" y="1194"/>
                    <a:pt x="5002" y="1038"/>
                    <a:pt x="4899" y="934"/>
                  </a:cubicBezTo>
                  <a:cubicBezTo>
                    <a:pt x="4873" y="908"/>
                    <a:pt x="4185" y="220"/>
                    <a:pt x="2679" y="26"/>
                  </a:cubicBezTo>
                  <a:cubicBezTo>
                    <a:pt x="2504" y="9"/>
                    <a:pt x="2328" y="0"/>
                    <a:pt x="2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89;p76">
              <a:extLst>
                <a:ext uri="{FF2B5EF4-FFF2-40B4-BE49-F238E27FC236}">
                  <a16:creationId xmlns:a16="http://schemas.microsoft.com/office/drawing/2014/main" id="{10D177D3-83A4-CD5E-F31C-D9A1C51A2B42}"/>
                </a:ext>
              </a:extLst>
            </p:cNvPr>
            <p:cNvSpPr/>
            <p:nvPr/>
          </p:nvSpPr>
          <p:spPr>
            <a:xfrm>
              <a:off x="6291600" y="1357050"/>
              <a:ext cx="53375" cy="17050"/>
            </a:xfrm>
            <a:custGeom>
              <a:avLst/>
              <a:gdLst/>
              <a:ahLst/>
              <a:cxnLst/>
              <a:rect l="l" t="t" r="r" b="b"/>
              <a:pathLst>
                <a:path w="2135" h="682" extrusionOk="0">
                  <a:moveTo>
                    <a:pt x="560" y="1"/>
                  </a:moveTo>
                  <a:cubicBezTo>
                    <a:pt x="495" y="1"/>
                    <a:pt x="430" y="2"/>
                    <a:pt x="364" y="6"/>
                  </a:cubicBezTo>
                  <a:cubicBezTo>
                    <a:pt x="360" y="6"/>
                    <a:pt x="355" y="5"/>
                    <a:pt x="351" y="5"/>
                  </a:cubicBezTo>
                  <a:cubicBezTo>
                    <a:pt x="1" y="5"/>
                    <a:pt x="16" y="514"/>
                    <a:pt x="341" y="514"/>
                  </a:cubicBezTo>
                  <a:cubicBezTo>
                    <a:pt x="353" y="514"/>
                    <a:pt x="365" y="513"/>
                    <a:pt x="377" y="512"/>
                  </a:cubicBezTo>
                  <a:cubicBezTo>
                    <a:pt x="436" y="508"/>
                    <a:pt x="495" y="507"/>
                    <a:pt x="554" y="507"/>
                  </a:cubicBezTo>
                  <a:cubicBezTo>
                    <a:pt x="715" y="507"/>
                    <a:pt x="874" y="519"/>
                    <a:pt x="1026" y="538"/>
                  </a:cubicBezTo>
                  <a:cubicBezTo>
                    <a:pt x="1273" y="564"/>
                    <a:pt x="1519" y="616"/>
                    <a:pt x="1753" y="681"/>
                  </a:cubicBezTo>
                  <a:cubicBezTo>
                    <a:pt x="1762" y="682"/>
                    <a:pt x="1772" y="682"/>
                    <a:pt x="1781" y="682"/>
                  </a:cubicBezTo>
                  <a:cubicBezTo>
                    <a:pt x="2045" y="682"/>
                    <a:pt x="2134" y="326"/>
                    <a:pt x="1896" y="200"/>
                  </a:cubicBezTo>
                  <a:cubicBezTo>
                    <a:pt x="1636" y="123"/>
                    <a:pt x="1364" y="71"/>
                    <a:pt x="1091" y="32"/>
                  </a:cubicBezTo>
                  <a:cubicBezTo>
                    <a:pt x="910" y="13"/>
                    <a:pt x="737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90;p76">
              <a:extLst>
                <a:ext uri="{FF2B5EF4-FFF2-40B4-BE49-F238E27FC236}">
                  <a16:creationId xmlns:a16="http://schemas.microsoft.com/office/drawing/2014/main" id="{4CF637C5-8C6F-6695-585F-8F5A80F2D3B5}"/>
                </a:ext>
              </a:extLst>
            </p:cNvPr>
            <p:cNvSpPr/>
            <p:nvPr/>
          </p:nvSpPr>
          <p:spPr>
            <a:xfrm>
              <a:off x="6298425" y="1425975"/>
              <a:ext cx="80175" cy="34425"/>
            </a:xfrm>
            <a:custGeom>
              <a:avLst/>
              <a:gdLst/>
              <a:ahLst/>
              <a:cxnLst/>
              <a:rect l="l" t="t" r="r" b="b"/>
              <a:pathLst>
                <a:path w="3207" h="1377" extrusionOk="0">
                  <a:moveTo>
                    <a:pt x="312" y="0"/>
                  </a:moveTo>
                  <a:cubicBezTo>
                    <a:pt x="0" y="26"/>
                    <a:pt x="0" y="494"/>
                    <a:pt x="312" y="520"/>
                  </a:cubicBezTo>
                  <a:cubicBezTo>
                    <a:pt x="468" y="520"/>
                    <a:pt x="610" y="533"/>
                    <a:pt x="753" y="546"/>
                  </a:cubicBezTo>
                  <a:cubicBezTo>
                    <a:pt x="2077" y="727"/>
                    <a:pt x="2674" y="1298"/>
                    <a:pt x="2687" y="1298"/>
                  </a:cubicBezTo>
                  <a:cubicBezTo>
                    <a:pt x="2726" y="1350"/>
                    <a:pt x="2791" y="1376"/>
                    <a:pt x="2869" y="1376"/>
                  </a:cubicBezTo>
                  <a:cubicBezTo>
                    <a:pt x="3089" y="1376"/>
                    <a:pt x="3206" y="1104"/>
                    <a:pt x="3050" y="948"/>
                  </a:cubicBezTo>
                  <a:cubicBezTo>
                    <a:pt x="3025" y="909"/>
                    <a:pt x="2337" y="234"/>
                    <a:pt x="818" y="39"/>
                  </a:cubicBezTo>
                  <a:cubicBezTo>
                    <a:pt x="649" y="13"/>
                    <a:pt x="480" y="0"/>
                    <a:pt x="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91;p76">
              <a:extLst>
                <a:ext uri="{FF2B5EF4-FFF2-40B4-BE49-F238E27FC236}">
                  <a16:creationId xmlns:a16="http://schemas.microsoft.com/office/drawing/2014/main" id="{19797C8F-A925-D819-47CB-A1D4AF524C43}"/>
                </a:ext>
              </a:extLst>
            </p:cNvPr>
            <p:cNvSpPr/>
            <p:nvPr/>
          </p:nvSpPr>
          <p:spPr>
            <a:xfrm>
              <a:off x="6252350" y="1429350"/>
              <a:ext cx="32525" cy="17100"/>
            </a:xfrm>
            <a:custGeom>
              <a:avLst/>
              <a:gdLst/>
              <a:ahLst/>
              <a:cxnLst/>
              <a:rect l="l" t="t" r="r" b="b"/>
              <a:pathLst>
                <a:path w="1301" h="684" extrusionOk="0">
                  <a:moveTo>
                    <a:pt x="951" y="0"/>
                  </a:moveTo>
                  <a:cubicBezTo>
                    <a:pt x="930" y="0"/>
                    <a:pt x="907" y="3"/>
                    <a:pt x="883" y="8"/>
                  </a:cubicBezTo>
                  <a:lnTo>
                    <a:pt x="883" y="21"/>
                  </a:lnTo>
                  <a:cubicBezTo>
                    <a:pt x="675" y="60"/>
                    <a:pt x="467" y="112"/>
                    <a:pt x="273" y="177"/>
                  </a:cubicBezTo>
                  <a:cubicBezTo>
                    <a:pt x="0" y="281"/>
                    <a:pt x="78" y="683"/>
                    <a:pt x="364" y="683"/>
                  </a:cubicBezTo>
                  <a:cubicBezTo>
                    <a:pt x="389" y="683"/>
                    <a:pt x="428" y="670"/>
                    <a:pt x="454" y="657"/>
                  </a:cubicBezTo>
                  <a:cubicBezTo>
                    <a:pt x="623" y="605"/>
                    <a:pt x="805" y="553"/>
                    <a:pt x="987" y="514"/>
                  </a:cubicBezTo>
                  <a:cubicBezTo>
                    <a:pt x="1300" y="442"/>
                    <a:pt x="1233" y="0"/>
                    <a:pt x="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92;p76">
              <a:extLst>
                <a:ext uri="{FF2B5EF4-FFF2-40B4-BE49-F238E27FC236}">
                  <a16:creationId xmlns:a16="http://schemas.microsoft.com/office/drawing/2014/main" id="{38BA931F-53FE-E43C-9C05-3A94E4CC6FE4}"/>
                </a:ext>
              </a:extLst>
            </p:cNvPr>
            <p:cNvSpPr/>
            <p:nvPr/>
          </p:nvSpPr>
          <p:spPr>
            <a:xfrm>
              <a:off x="6251900" y="1461000"/>
              <a:ext cx="125075" cy="34450"/>
            </a:xfrm>
            <a:custGeom>
              <a:avLst/>
              <a:gdLst/>
              <a:ahLst/>
              <a:cxnLst/>
              <a:rect l="l" t="t" r="r" b="b"/>
              <a:pathLst>
                <a:path w="5003" h="1378" extrusionOk="0">
                  <a:moveTo>
                    <a:pt x="2121" y="0"/>
                  </a:moveTo>
                  <a:cubicBezTo>
                    <a:pt x="1500" y="0"/>
                    <a:pt x="880" y="100"/>
                    <a:pt x="291" y="300"/>
                  </a:cubicBezTo>
                  <a:cubicBezTo>
                    <a:pt x="1" y="416"/>
                    <a:pt x="115" y="811"/>
                    <a:pt x="364" y="811"/>
                  </a:cubicBezTo>
                  <a:cubicBezTo>
                    <a:pt x="394" y="811"/>
                    <a:pt x="426" y="805"/>
                    <a:pt x="459" y="793"/>
                  </a:cubicBezTo>
                  <a:lnTo>
                    <a:pt x="472" y="793"/>
                  </a:lnTo>
                  <a:cubicBezTo>
                    <a:pt x="999" y="614"/>
                    <a:pt x="1548" y="519"/>
                    <a:pt x="2102" y="519"/>
                  </a:cubicBezTo>
                  <a:cubicBezTo>
                    <a:pt x="2272" y="519"/>
                    <a:pt x="2443" y="528"/>
                    <a:pt x="2614" y="546"/>
                  </a:cubicBezTo>
                  <a:cubicBezTo>
                    <a:pt x="3938" y="715"/>
                    <a:pt x="4535" y="1286"/>
                    <a:pt x="4535" y="1299"/>
                  </a:cubicBezTo>
                  <a:cubicBezTo>
                    <a:pt x="4587" y="1338"/>
                    <a:pt x="4652" y="1377"/>
                    <a:pt x="4717" y="1377"/>
                  </a:cubicBezTo>
                  <a:cubicBezTo>
                    <a:pt x="4795" y="1364"/>
                    <a:pt x="4860" y="1338"/>
                    <a:pt x="4899" y="1299"/>
                  </a:cubicBezTo>
                  <a:cubicBezTo>
                    <a:pt x="5002" y="1195"/>
                    <a:pt x="5002" y="1027"/>
                    <a:pt x="4899" y="936"/>
                  </a:cubicBezTo>
                  <a:cubicBezTo>
                    <a:pt x="4873" y="897"/>
                    <a:pt x="4185" y="222"/>
                    <a:pt x="2679" y="27"/>
                  </a:cubicBezTo>
                  <a:cubicBezTo>
                    <a:pt x="2493" y="9"/>
                    <a:pt x="2307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93;p76">
              <a:extLst>
                <a:ext uri="{FF2B5EF4-FFF2-40B4-BE49-F238E27FC236}">
                  <a16:creationId xmlns:a16="http://schemas.microsoft.com/office/drawing/2014/main" id="{39AAF174-695E-72D1-C772-E9BD7093D45B}"/>
                </a:ext>
              </a:extLst>
            </p:cNvPr>
            <p:cNvSpPr/>
            <p:nvPr/>
          </p:nvSpPr>
          <p:spPr>
            <a:xfrm>
              <a:off x="6412975" y="1461000"/>
              <a:ext cx="126700" cy="34125"/>
            </a:xfrm>
            <a:custGeom>
              <a:avLst/>
              <a:gdLst/>
              <a:ahLst/>
              <a:cxnLst/>
              <a:rect l="l" t="t" r="r" b="b"/>
              <a:pathLst>
                <a:path w="5068" h="1365" extrusionOk="0">
                  <a:moveTo>
                    <a:pt x="2947" y="0"/>
                  </a:moveTo>
                  <a:cubicBezTo>
                    <a:pt x="2760" y="0"/>
                    <a:pt x="2574" y="9"/>
                    <a:pt x="2388" y="27"/>
                  </a:cubicBezTo>
                  <a:cubicBezTo>
                    <a:pt x="870" y="222"/>
                    <a:pt x="195" y="897"/>
                    <a:pt x="156" y="936"/>
                  </a:cubicBezTo>
                  <a:cubicBezTo>
                    <a:pt x="0" y="1092"/>
                    <a:pt x="117" y="1364"/>
                    <a:pt x="351" y="1364"/>
                  </a:cubicBezTo>
                  <a:cubicBezTo>
                    <a:pt x="415" y="1364"/>
                    <a:pt x="480" y="1338"/>
                    <a:pt x="532" y="1299"/>
                  </a:cubicBezTo>
                  <a:cubicBezTo>
                    <a:pt x="532" y="1299"/>
                    <a:pt x="1129" y="715"/>
                    <a:pt x="2453" y="546"/>
                  </a:cubicBezTo>
                  <a:cubicBezTo>
                    <a:pt x="2624" y="528"/>
                    <a:pt x="2795" y="519"/>
                    <a:pt x="2965" y="519"/>
                  </a:cubicBezTo>
                  <a:cubicBezTo>
                    <a:pt x="3520" y="519"/>
                    <a:pt x="4069" y="614"/>
                    <a:pt x="4595" y="793"/>
                  </a:cubicBezTo>
                  <a:cubicBezTo>
                    <a:pt x="4629" y="805"/>
                    <a:pt x="4661" y="811"/>
                    <a:pt x="4692" y="811"/>
                  </a:cubicBezTo>
                  <a:cubicBezTo>
                    <a:pt x="4952" y="811"/>
                    <a:pt x="5067" y="404"/>
                    <a:pt x="4777" y="300"/>
                  </a:cubicBezTo>
                  <a:cubicBezTo>
                    <a:pt x="4188" y="100"/>
                    <a:pt x="3568" y="0"/>
                    <a:pt x="2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194;p76">
              <a:extLst>
                <a:ext uri="{FF2B5EF4-FFF2-40B4-BE49-F238E27FC236}">
                  <a16:creationId xmlns:a16="http://schemas.microsoft.com/office/drawing/2014/main" id="{2ADAD459-4E77-DBEF-6C56-55649F5CE219}"/>
                </a:ext>
              </a:extLst>
            </p:cNvPr>
            <p:cNvSpPr/>
            <p:nvPr/>
          </p:nvSpPr>
          <p:spPr>
            <a:xfrm>
              <a:off x="6396625" y="1239800"/>
              <a:ext cx="43625" cy="39450"/>
            </a:xfrm>
            <a:custGeom>
              <a:avLst/>
              <a:gdLst/>
              <a:ahLst/>
              <a:cxnLst/>
              <a:rect l="l" t="t" r="r" b="b"/>
              <a:pathLst>
                <a:path w="1745" h="1578" extrusionOk="0">
                  <a:moveTo>
                    <a:pt x="901" y="0"/>
                  </a:moveTo>
                  <a:cubicBezTo>
                    <a:pt x="764" y="0"/>
                    <a:pt x="628" y="94"/>
                    <a:pt x="641" y="283"/>
                  </a:cubicBezTo>
                  <a:lnTo>
                    <a:pt x="641" y="555"/>
                  </a:lnTo>
                  <a:lnTo>
                    <a:pt x="369" y="555"/>
                  </a:lnTo>
                  <a:cubicBezTo>
                    <a:pt x="360" y="555"/>
                    <a:pt x="352" y="554"/>
                    <a:pt x="344" y="554"/>
                  </a:cubicBezTo>
                  <a:cubicBezTo>
                    <a:pt x="0" y="554"/>
                    <a:pt x="0" y="1075"/>
                    <a:pt x="344" y="1075"/>
                  </a:cubicBezTo>
                  <a:cubicBezTo>
                    <a:pt x="352" y="1075"/>
                    <a:pt x="360" y="1075"/>
                    <a:pt x="369" y="1074"/>
                  </a:cubicBezTo>
                  <a:lnTo>
                    <a:pt x="641" y="1074"/>
                  </a:lnTo>
                  <a:lnTo>
                    <a:pt x="641" y="1334"/>
                  </a:lnTo>
                  <a:cubicBezTo>
                    <a:pt x="654" y="1496"/>
                    <a:pt x="777" y="1577"/>
                    <a:pt x="901" y="1577"/>
                  </a:cubicBezTo>
                  <a:cubicBezTo>
                    <a:pt x="1024" y="1577"/>
                    <a:pt x="1147" y="1496"/>
                    <a:pt x="1160" y="1334"/>
                  </a:cubicBezTo>
                  <a:lnTo>
                    <a:pt x="1160" y="1074"/>
                  </a:lnTo>
                  <a:lnTo>
                    <a:pt x="1433" y="1074"/>
                  </a:lnTo>
                  <a:cubicBezTo>
                    <a:pt x="1744" y="1048"/>
                    <a:pt x="1744" y="581"/>
                    <a:pt x="1433" y="555"/>
                  </a:cubicBezTo>
                  <a:lnTo>
                    <a:pt x="1160" y="555"/>
                  </a:lnTo>
                  <a:lnTo>
                    <a:pt x="1160" y="283"/>
                  </a:lnTo>
                  <a:cubicBezTo>
                    <a:pt x="1173" y="94"/>
                    <a:pt x="1037" y="0"/>
                    <a:pt x="9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195;p76">
              <a:extLst>
                <a:ext uri="{FF2B5EF4-FFF2-40B4-BE49-F238E27FC236}">
                  <a16:creationId xmlns:a16="http://schemas.microsoft.com/office/drawing/2014/main" id="{F9AC9012-AE2D-DD33-DDF6-E2079F6814F6}"/>
                </a:ext>
              </a:extLst>
            </p:cNvPr>
            <p:cNvSpPr/>
            <p:nvPr/>
          </p:nvSpPr>
          <p:spPr>
            <a:xfrm>
              <a:off x="6384075" y="12919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09"/>
                    <a:pt x="248" y="522"/>
                  </a:cubicBezTo>
                  <a:cubicBezTo>
                    <a:pt x="481" y="522"/>
                    <a:pt x="598" y="236"/>
                    <a:pt x="442" y="81"/>
                  </a:cubicBezTo>
                  <a:cubicBezTo>
                    <a:pt x="387" y="25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96;p76">
              <a:extLst>
                <a:ext uri="{FF2B5EF4-FFF2-40B4-BE49-F238E27FC236}">
                  <a16:creationId xmlns:a16="http://schemas.microsoft.com/office/drawing/2014/main" id="{7C3BD855-CBE3-7AB6-58B5-F5649B0C7C8B}"/>
                </a:ext>
              </a:extLst>
            </p:cNvPr>
            <p:cNvSpPr/>
            <p:nvPr/>
          </p:nvSpPr>
          <p:spPr>
            <a:xfrm>
              <a:off x="6453200" y="12731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38" y="1"/>
                  </a:moveTo>
                  <a:cubicBezTo>
                    <a:pt x="117" y="14"/>
                    <a:pt x="1" y="287"/>
                    <a:pt x="156" y="442"/>
                  </a:cubicBezTo>
                  <a:cubicBezTo>
                    <a:pt x="212" y="497"/>
                    <a:pt x="278" y="522"/>
                    <a:pt x="342" y="522"/>
                  </a:cubicBezTo>
                  <a:cubicBezTo>
                    <a:pt x="474" y="522"/>
                    <a:pt x="598" y="418"/>
                    <a:pt x="598" y="261"/>
                  </a:cubicBezTo>
                  <a:cubicBezTo>
                    <a:pt x="598" y="118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97;p76">
              <a:extLst>
                <a:ext uri="{FF2B5EF4-FFF2-40B4-BE49-F238E27FC236}">
                  <a16:creationId xmlns:a16="http://schemas.microsoft.com/office/drawing/2014/main" id="{A0F43C0F-32C8-60D5-A1FC-456D4E5A6222}"/>
                </a:ext>
              </a:extLst>
            </p:cNvPr>
            <p:cNvSpPr/>
            <p:nvPr/>
          </p:nvSpPr>
          <p:spPr>
            <a:xfrm>
              <a:off x="6510950" y="1356850"/>
              <a:ext cx="13675" cy="66225"/>
            </a:xfrm>
            <a:custGeom>
              <a:avLst/>
              <a:gdLst/>
              <a:ahLst/>
              <a:cxnLst/>
              <a:rect l="l" t="t" r="r" b="b"/>
              <a:pathLst>
                <a:path w="547" h="2649" extrusionOk="0">
                  <a:moveTo>
                    <a:pt x="274" y="1"/>
                  </a:moveTo>
                  <a:cubicBezTo>
                    <a:pt x="137" y="1"/>
                    <a:pt x="1" y="92"/>
                    <a:pt x="14" y="273"/>
                  </a:cubicBezTo>
                  <a:lnTo>
                    <a:pt x="14" y="2389"/>
                  </a:lnTo>
                  <a:cubicBezTo>
                    <a:pt x="14" y="2532"/>
                    <a:pt x="131" y="2636"/>
                    <a:pt x="274" y="2649"/>
                  </a:cubicBezTo>
                  <a:cubicBezTo>
                    <a:pt x="416" y="2649"/>
                    <a:pt x="533" y="2532"/>
                    <a:pt x="533" y="2389"/>
                  </a:cubicBezTo>
                  <a:lnTo>
                    <a:pt x="533" y="273"/>
                  </a:lnTo>
                  <a:cubicBezTo>
                    <a:pt x="546" y="92"/>
                    <a:pt x="410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98;p76">
              <a:extLst>
                <a:ext uri="{FF2B5EF4-FFF2-40B4-BE49-F238E27FC236}">
                  <a16:creationId xmlns:a16="http://schemas.microsoft.com/office/drawing/2014/main" id="{DAEFC7F6-0CB2-69CA-9FE3-1070FF54F5BB}"/>
                </a:ext>
              </a:extLst>
            </p:cNvPr>
            <p:cNvSpPr/>
            <p:nvPr/>
          </p:nvSpPr>
          <p:spPr>
            <a:xfrm>
              <a:off x="6425625" y="1370475"/>
              <a:ext cx="68500" cy="47400"/>
            </a:xfrm>
            <a:custGeom>
              <a:avLst/>
              <a:gdLst/>
              <a:ahLst/>
              <a:cxnLst/>
              <a:rect l="l" t="t" r="r" b="b"/>
              <a:pathLst>
                <a:path w="2740" h="1896" extrusionOk="0">
                  <a:moveTo>
                    <a:pt x="273" y="1"/>
                  </a:moveTo>
                  <a:cubicBezTo>
                    <a:pt x="137" y="1"/>
                    <a:pt x="0" y="92"/>
                    <a:pt x="13" y="273"/>
                  </a:cubicBezTo>
                  <a:lnTo>
                    <a:pt x="13" y="1039"/>
                  </a:lnTo>
                  <a:cubicBezTo>
                    <a:pt x="13" y="1507"/>
                    <a:pt x="390" y="1896"/>
                    <a:pt x="857" y="1896"/>
                  </a:cubicBezTo>
                  <a:lnTo>
                    <a:pt x="1882" y="1896"/>
                  </a:lnTo>
                  <a:cubicBezTo>
                    <a:pt x="2350" y="1896"/>
                    <a:pt x="2726" y="1507"/>
                    <a:pt x="2726" y="1039"/>
                  </a:cubicBezTo>
                  <a:lnTo>
                    <a:pt x="2726" y="273"/>
                  </a:lnTo>
                  <a:cubicBezTo>
                    <a:pt x="2739" y="92"/>
                    <a:pt x="2603" y="1"/>
                    <a:pt x="2466" y="1"/>
                  </a:cubicBezTo>
                  <a:cubicBezTo>
                    <a:pt x="2330" y="1"/>
                    <a:pt x="2194" y="92"/>
                    <a:pt x="2207" y="273"/>
                  </a:cubicBezTo>
                  <a:lnTo>
                    <a:pt x="2207" y="1039"/>
                  </a:lnTo>
                  <a:cubicBezTo>
                    <a:pt x="2207" y="1234"/>
                    <a:pt x="2064" y="1377"/>
                    <a:pt x="1882" y="1377"/>
                  </a:cubicBezTo>
                  <a:lnTo>
                    <a:pt x="857" y="1377"/>
                  </a:lnTo>
                  <a:cubicBezTo>
                    <a:pt x="675" y="1377"/>
                    <a:pt x="532" y="1221"/>
                    <a:pt x="532" y="1039"/>
                  </a:cubicBezTo>
                  <a:lnTo>
                    <a:pt x="532" y="273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99;p76">
              <a:extLst>
                <a:ext uri="{FF2B5EF4-FFF2-40B4-BE49-F238E27FC236}">
                  <a16:creationId xmlns:a16="http://schemas.microsoft.com/office/drawing/2014/main" id="{94C4955A-9F58-539C-2A4C-9B756437F370}"/>
                </a:ext>
              </a:extLst>
            </p:cNvPr>
            <p:cNvSpPr/>
            <p:nvPr/>
          </p:nvSpPr>
          <p:spPr>
            <a:xfrm>
              <a:off x="6453200" y="14315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260" y="0"/>
                  </a:moveTo>
                  <a:cubicBezTo>
                    <a:pt x="117" y="0"/>
                    <a:pt x="1" y="117"/>
                    <a:pt x="1" y="260"/>
                  </a:cubicBezTo>
                  <a:cubicBezTo>
                    <a:pt x="1" y="410"/>
                    <a:pt x="134" y="513"/>
                    <a:pt x="268" y="513"/>
                  </a:cubicBezTo>
                  <a:cubicBezTo>
                    <a:pt x="330" y="513"/>
                    <a:pt x="393" y="491"/>
                    <a:pt x="442" y="441"/>
                  </a:cubicBezTo>
                  <a:cubicBezTo>
                    <a:pt x="611" y="273"/>
                    <a:pt x="494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A1ED5CF-557F-CACA-F215-A7B59F942795}"/>
              </a:ext>
            </a:extLst>
          </p:cNvPr>
          <p:cNvGrpSpPr/>
          <p:nvPr/>
        </p:nvGrpSpPr>
        <p:grpSpPr>
          <a:xfrm>
            <a:off x="4606833" y="3085493"/>
            <a:ext cx="2995502" cy="3037187"/>
            <a:chOff x="4606833" y="3085493"/>
            <a:chExt cx="2995502" cy="3037187"/>
          </a:xfrm>
        </p:grpSpPr>
        <p:cxnSp>
          <p:nvCxnSpPr>
            <p:cNvPr id="7" name="Google Shape;391;p22">
              <a:extLst>
                <a:ext uri="{FF2B5EF4-FFF2-40B4-BE49-F238E27FC236}">
                  <a16:creationId xmlns:a16="http://schemas.microsoft.com/office/drawing/2014/main" id="{446E3969-5319-7E97-70ED-C19BCC5B4EAB}"/>
                </a:ext>
              </a:extLst>
            </p:cNvPr>
            <p:cNvCxnSpPr>
              <a:cxnSpLocks/>
            </p:cNvCxnSpPr>
            <p:nvPr/>
          </p:nvCxnSpPr>
          <p:spPr>
            <a:xfrm>
              <a:off x="4606833" y="3085493"/>
              <a:ext cx="767603" cy="1632594"/>
            </a:xfrm>
            <a:prstGeom prst="bentConnector3">
              <a:avLst>
                <a:gd name="adj1" fmla="val 49989"/>
              </a:avLst>
            </a:prstGeom>
            <a:noFill/>
            <a:ln w="28575" cap="flat" cmpd="sng">
              <a:solidFill>
                <a:srgbClr val="2C2B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392;p22">
              <a:extLst>
                <a:ext uri="{FF2B5EF4-FFF2-40B4-BE49-F238E27FC236}">
                  <a16:creationId xmlns:a16="http://schemas.microsoft.com/office/drawing/2014/main" id="{AA3B13C4-CDA0-7DF3-8B2D-9CFE6A5E72BC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6834732" y="3085493"/>
              <a:ext cx="767603" cy="1632594"/>
            </a:xfrm>
            <a:prstGeom prst="bentConnector3">
              <a:avLst>
                <a:gd name="adj1" fmla="val 49991"/>
              </a:avLst>
            </a:prstGeom>
            <a:noFill/>
            <a:ln w="28575" cap="flat" cmpd="sng">
              <a:solidFill>
                <a:srgbClr val="2C2B7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0" name="Google Shape;390;p22">
              <a:extLst>
                <a:ext uri="{FF2B5EF4-FFF2-40B4-BE49-F238E27FC236}">
                  <a16:creationId xmlns:a16="http://schemas.microsoft.com/office/drawing/2014/main" id="{7219571E-9A1D-6F57-5811-F8E3D3C062A4}"/>
                </a:ext>
              </a:extLst>
            </p:cNvPr>
            <p:cNvSpPr/>
            <p:nvPr/>
          </p:nvSpPr>
          <p:spPr>
            <a:xfrm>
              <a:off x="4681956" y="3254385"/>
              <a:ext cx="2869002" cy="2868295"/>
            </a:xfrm>
            <a:prstGeom prst="star8">
              <a:avLst>
                <a:gd name="adj" fmla="val 37500"/>
              </a:avLst>
            </a:prstGeom>
            <a:blipFill>
              <a:blip r:embed="rId2"/>
              <a:stretch>
                <a:fillRect/>
              </a:stretch>
            </a:blipFill>
            <a:ln w="28575">
              <a:solidFill>
                <a:srgbClr val="2C2B7F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1100"/>
                <a:buFont typeface="Arial"/>
                <a:buNone/>
              </a:pPr>
              <a:endParaRPr dirty="0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4912AFD0-A696-E93F-829B-38A28CE9DFEB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429662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D97460E-28E3-A619-AE01-10C2B3B3B0D4}"/>
              </a:ext>
            </a:extLst>
          </p:cNvPr>
          <p:cNvSpPr/>
          <p:nvPr/>
        </p:nvSpPr>
        <p:spPr>
          <a:xfrm rot="5400000" flipH="1">
            <a:off x="5592332" y="-2377828"/>
            <a:ext cx="1007336" cy="9865206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862015B-C9D3-CD1D-A36B-8FFA7D86F479}"/>
              </a:ext>
            </a:extLst>
          </p:cNvPr>
          <p:cNvSpPr/>
          <p:nvPr/>
        </p:nvSpPr>
        <p:spPr>
          <a:xfrm rot="5400000" flipH="1">
            <a:off x="5520502" y="85180"/>
            <a:ext cx="1007336" cy="9865206"/>
          </a:xfrm>
          <a:custGeom>
            <a:avLst/>
            <a:gdLst>
              <a:gd name="connsiteX0" fmla="*/ 554433 w 554433"/>
              <a:gd name="connsiteY0" fmla="*/ 5057666 h 5429763"/>
              <a:gd name="connsiteX1" fmla="*/ 554433 w 554433"/>
              <a:gd name="connsiteY1" fmla="*/ 4706280 h 5429763"/>
              <a:gd name="connsiteX2" fmla="*/ 554433 w 554433"/>
              <a:gd name="connsiteY2" fmla="*/ 4604580 h 5429763"/>
              <a:gd name="connsiteX3" fmla="*/ 554433 w 554433"/>
              <a:gd name="connsiteY3" fmla="*/ 4261634 h 5429763"/>
              <a:gd name="connsiteX4" fmla="*/ 554433 w 554433"/>
              <a:gd name="connsiteY4" fmla="*/ 4253194 h 5429763"/>
              <a:gd name="connsiteX5" fmla="*/ 554433 w 554433"/>
              <a:gd name="connsiteY5" fmla="*/ 3808548 h 5429763"/>
              <a:gd name="connsiteX6" fmla="*/ 554433 w 554433"/>
              <a:gd name="connsiteY6" fmla="*/ 3785791 h 5429763"/>
              <a:gd name="connsiteX7" fmla="*/ 554433 w 554433"/>
              <a:gd name="connsiteY7" fmla="*/ 3556757 h 5429763"/>
              <a:gd name="connsiteX8" fmla="*/ 554433 w 554433"/>
              <a:gd name="connsiteY8" fmla="*/ 3487827 h 5429763"/>
              <a:gd name="connsiteX9" fmla="*/ 554433 w 554433"/>
              <a:gd name="connsiteY9" fmla="*/ 3442844 h 5429763"/>
              <a:gd name="connsiteX10" fmla="*/ 554433 w 554433"/>
              <a:gd name="connsiteY10" fmla="*/ 3205371 h 5429763"/>
              <a:gd name="connsiteX11" fmla="*/ 554433 w 554433"/>
              <a:gd name="connsiteY11" fmla="*/ 3144881 h 5429763"/>
              <a:gd name="connsiteX12" fmla="*/ 554433 w 554433"/>
              <a:gd name="connsiteY12" fmla="*/ 3122124 h 5429763"/>
              <a:gd name="connsiteX13" fmla="*/ 554433 w 554433"/>
              <a:gd name="connsiteY13" fmla="*/ 3103671 h 5429763"/>
              <a:gd name="connsiteX14" fmla="*/ 554433 w 554433"/>
              <a:gd name="connsiteY14" fmla="*/ 2760725 h 5429763"/>
              <a:gd name="connsiteX15" fmla="*/ 554433 w 554433"/>
              <a:gd name="connsiteY15" fmla="*/ 2752285 h 5429763"/>
              <a:gd name="connsiteX16" fmla="*/ 554433 w 554433"/>
              <a:gd name="connsiteY16" fmla="*/ 2677477 h 5429763"/>
              <a:gd name="connsiteX17" fmla="*/ 554433 w 554433"/>
              <a:gd name="connsiteY17" fmla="*/ 2669038 h 5429763"/>
              <a:gd name="connsiteX18" fmla="*/ 554433 w 554433"/>
              <a:gd name="connsiteY18" fmla="*/ 2326091 h 5429763"/>
              <a:gd name="connsiteX19" fmla="*/ 554433 w 554433"/>
              <a:gd name="connsiteY19" fmla="*/ 2307639 h 5429763"/>
              <a:gd name="connsiteX20" fmla="*/ 554433 w 554433"/>
              <a:gd name="connsiteY20" fmla="*/ 2284882 h 5429763"/>
              <a:gd name="connsiteX21" fmla="*/ 554433 w 554433"/>
              <a:gd name="connsiteY21" fmla="*/ 2224391 h 5429763"/>
              <a:gd name="connsiteX22" fmla="*/ 554433 w 554433"/>
              <a:gd name="connsiteY22" fmla="*/ 1986918 h 5429763"/>
              <a:gd name="connsiteX23" fmla="*/ 554433 w 554433"/>
              <a:gd name="connsiteY23" fmla="*/ 1941935 h 5429763"/>
              <a:gd name="connsiteX24" fmla="*/ 554433 w 554433"/>
              <a:gd name="connsiteY24" fmla="*/ 1873006 h 5429763"/>
              <a:gd name="connsiteX25" fmla="*/ 554433 w 554433"/>
              <a:gd name="connsiteY25" fmla="*/ 1643972 h 5429763"/>
              <a:gd name="connsiteX26" fmla="*/ 554433 w 554433"/>
              <a:gd name="connsiteY26" fmla="*/ 1621215 h 5429763"/>
              <a:gd name="connsiteX27" fmla="*/ 554433 w 554433"/>
              <a:gd name="connsiteY27" fmla="*/ 1176568 h 5429763"/>
              <a:gd name="connsiteX28" fmla="*/ 554433 w 554433"/>
              <a:gd name="connsiteY28" fmla="*/ 1168128 h 5429763"/>
              <a:gd name="connsiteX29" fmla="*/ 554433 w 554433"/>
              <a:gd name="connsiteY29" fmla="*/ 825182 h 5429763"/>
              <a:gd name="connsiteX30" fmla="*/ 554433 w 554433"/>
              <a:gd name="connsiteY30" fmla="*/ 723482 h 5429763"/>
              <a:gd name="connsiteX31" fmla="*/ 554433 w 554433"/>
              <a:gd name="connsiteY31" fmla="*/ 372097 h 5429763"/>
              <a:gd name="connsiteX32" fmla="*/ 554361 w 554433"/>
              <a:gd name="connsiteY32" fmla="*/ 372097 h 5429763"/>
              <a:gd name="connsiteX33" fmla="*/ 553575 w 554433"/>
              <a:gd name="connsiteY33" fmla="*/ 369825 h 5429763"/>
              <a:gd name="connsiteX34" fmla="*/ 543063 w 554433"/>
              <a:gd name="connsiteY34" fmla="*/ 351185 h 5429763"/>
              <a:gd name="connsiteX35" fmla="*/ 525877 w 554433"/>
              <a:gd name="connsiteY35" fmla="*/ 294325 h 5429763"/>
              <a:gd name="connsiteX36" fmla="*/ 530145 w 554433"/>
              <a:gd name="connsiteY36" fmla="*/ 250116 h 5429763"/>
              <a:gd name="connsiteX37" fmla="*/ 532006 w 554433"/>
              <a:gd name="connsiteY37" fmla="*/ 239856 h 5429763"/>
              <a:gd name="connsiteX38" fmla="*/ 527277 w 554433"/>
              <a:gd name="connsiteY38" fmla="*/ 217009 h 5429763"/>
              <a:gd name="connsiteX39" fmla="*/ 504210 w 554433"/>
              <a:gd name="connsiteY39" fmla="*/ 184611 h 5429763"/>
              <a:gd name="connsiteX40" fmla="*/ 483547 w 554433"/>
              <a:gd name="connsiteY40" fmla="*/ 166334 h 5429763"/>
              <a:gd name="connsiteX41" fmla="*/ 476841 w 554433"/>
              <a:gd name="connsiteY41" fmla="*/ 156239 h 5429763"/>
              <a:gd name="connsiteX42" fmla="*/ 477121 w 554433"/>
              <a:gd name="connsiteY42" fmla="*/ 147282 h 5429763"/>
              <a:gd name="connsiteX43" fmla="*/ 475227 w 554433"/>
              <a:gd name="connsiteY43" fmla="*/ 123462 h 5429763"/>
              <a:gd name="connsiteX44" fmla="*/ 458123 w 554433"/>
              <a:gd name="connsiteY44" fmla="*/ 98867 h 5429763"/>
              <a:gd name="connsiteX45" fmla="*/ 439273 w 554433"/>
              <a:gd name="connsiteY45" fmla="*/ 88227 h 5429763"/>
              <a:gd name="connsiteX46" fmla="*/ 414821 w 554433"/>
              <a:gd name="connsiteY46" fmla="*/ 85522 h 5429763"/>
              <a:gd name="connsiteX47" fmla="*/ 395444 w 554433"/>
              <a:gd name="connsiteY47" fmla="*/ 87551 h 5429763"/>
              <a:gd name="connsiteX48" fmla="*/ 387206 w 554433"/>
              <a:gd name="connsiteY48" fmla="*/ 88441 h 5429763"/>
              <a:gd name="connsiteX49" fmla="*/ 386563 w 554433"/>
              <a:gd name="connsiteY49" fmla="*/ 87155 h 5429763"/>
              <a:gd name="connsiteX50" fmla="*/ 381917 w 554433"/>
              <a:gd name="connsiteY50" fmla="*/ 74404 h 5429763"/>
              <a:gd name="connsiteX51" fmla="*/ 367350 w 554433"/>
              <a:gd name="connsiteY51" fmla="*/ 44035 h 5429763"/>
              <a:gd name="connsiteX52" fmla="*/ 351862 w 554433"/>
              <a:gd name="connsiteY52" fmla="*/ 25790 h 5429763"/>
              <a:gd name="connsiteX53" fmla="*/ 335385 w 554433"/>
              <a:gd name="connsiteY53" fmla="*/ 18401 h 5429763"/>
              <a:gd name="connsiteX54" fmla="*/ 314904 w 554433"/>
              <a:gd name="connsiteY54" fmla="*/ 14244 h 5429763"/>
              <a:gd name="connsiteX55" fmla="*/ 278984 w 554433"/>
              <a:gd name="connsiteY55" fmla="*/ 520 h 5429763"/>
              <a:gd name="connsiteX56" fmla="*/ 275244 w 554433"/>
              <a:gd name="connsiteY56" fmla="*/ 520 h 5429763"/>
              <a:gd name="connsiteX57" fmla="*/ 267713 w 554433"/>
              <a:gd name="connsiteY57" fmla="*/ 4049 h 5429763"/>
              <a:gd name="connsiteX58" fmla="*/ 221413 w 554433"/>
              <a:gd name="connsiteY58" fmla="*/ 17922 h 5429763"/>
              <a:gd name="connsiteX59" fmla="*/ 206583 w 554433"/>
              <a:gd name="connsiteY59" fmla="*/ 22706 h 5429763"/>
              <a:gd name="connsiteX60" fmla="*/ 196927 w 554433"/>
              <a:gd name="connsiteY60" fmla="*/ 30756 h 5429763"/>
              <a:gd name="connsiteX61" fmla="*/ 178803 w 554433"/>
              <a:gd name="connsiteY61" fmla="*/ 58799 h 5429763"/>
              <a:gd name="connsiteX62" fmla="*/ 168191 w 554433"/>
              <a:gd name="connsiteY62" fmla="*/ 85785 h 5429763"/>
              <a:gd name="connsiteX63" fmla="*/ 167186 w 554433"/>
              <a:gd name="connsiteY63" fmla="*/ 88326 h 5429763"/>
              <a:gd name="connsiteX64" fmla="*/ 164764 w 554433"/>
              <a:gd name="connsiteY64" fmla="*/ 88195 h 5429763"/>
              <a:gd name="connsiteX65" fmla="*/ 148007 w 554433"/>
              <a:gd name="connsiteY65" fmla="*/ 86182 h 5429763"/>
              <a:gd name="connsiteX66" fmla="*/ 120326 w 554433"/>
              <a:gd name="connsiteY66" fmla="*/ 86874 h 5429763"/>
              <a:gd name="connsiteX67" fmla="*/ 99992 w 554433"/>
              <a:gd name="connsiteY67" fmla="*/ 95601 h 5429763"/>
              <a:gd name="connsiteX68" fmla="*/ 83663 w 554433"/>
              <a:gd name="connsiteY68" fmla="*/ 114043 h 5429763"/>
              <a:gd name="connsiteX69" fmla="*/ 76183 w 554433"/>
              <a:gd name="connsiteY69" fmla="*/ 137138 h 5429763"/>
              <a:gd name="connsiteX70" fmla="*/ 77501 w 554433"/>
              <a:gd name="connsiteY70" fmla="*/ 148914 h 5429763"/>
              <a:gd name="connsiteX71" fmla="*/ 75853 w 554433"/>
              <a:gd name="connsiteY71" fmla="*/ 160462 h 5429763"/>
              <a:gd name="connsiteX72" fmla="*/ 70745 w 554433"/>
              <a:gd name="connsiteY72" fmla="*/ 166318 h 5429763"/>
              <a:gd name="connsiteX73" fmla="*/ 43097 w 554433"/>
              <a:gd name="connsiteY73" fmla="*/ 192397 h 5429763"/>
              <a:gd name="connsiteX74" fmla="*/ 26241 w 554433"/>
              <a:gd name="connsiteY74" fmla="*/ 219055 h 5429763"/>
              <a:gd name="connsiteX75" fmla="*/ 24725 w 554433"/>
              <a:gd name="connsiteY75" fmla="*/ 252046 h 5429763"/>
              <a:gd name="connsiteX76" fmla="*/ 29108 w 554433"/>
              <a:gd name="connsiteY76" fmla="*/ 283965 h 5429763"/>
              <a:gd name="connsiteX77" fmla="*/ 23753 w 554433"/>
              <a:gd name="connsiteY77" fmla="*/ 319151 h 5429763"/>
              <a:gd name="connsiteX78" fmla="*/ 685 w 554433"/>
              <a:gd name="connsiteY78" fmla="*/ 370107 h 5429763"/>
              <a:gd name="connsiteX79" fmla="*/ 0 w 554433"/>
              <a:gd name="connsiteY79" fmla="*/ 372118 h 5429763"/>
              <a:gd name="connsiteX80" fmla="*/ 56 w 554433"/>
              <a:gd name="connsiteY80" fmla="*/ 372283 h 5429763"/>
              <a:gd name="connsiteX81" fmla="*/ 56 w 554433"/>
              <a:gd name="connsiteY81" fmla="*/ 723482 h 5429763"/>
              <a:gd name="connsiteX82" fmla="*/ 56 w 554433"/>
              <a:gd name="connsiteY82" fmla="*/ 825040 h 5429763"/>
              <a:gd name="connsiteX83" fmla="*/ 0 w 554433"/>
              <a:gd name="connsiteY83" fmla="*/ 825204 h 5429763"/>
              <a:gd name="connsiteX84" fmla="*/ 56 w 554433"/>
              <a:gd name="connsiteY84" fmla="*/ 825368 h 5429763"/>
              <a:gd name="connsiteX85" fmla="*/ 56 w 554433"/>
              <a:gd name="connsiteY85" fmla="*/ 839499 h 5429763"/>
              <a:gd name="connsiteX86" fmla="*/ 56 w 554433"/>
              <a:gd name="connsiteY86" fmla="*/ 1167986 h 5429763"/>
              <a:gd name="connsiteX87" fmla="*/ 0 w 554433"/>
              <a:gd name="connsiteY87" fmla="*/ 1168151 h 5429763"/>
              <a:gd name="connsiteX88" fmla="*/ 56 w 554433"/>
              <a:gd name="connsiteY88" fmla="*/ 1168314 h 5429763"/>
              <a:gd name="connsiteX89" fmla="*/ 56 w 554433"/>
              <a:gd name="connsiteY89" fmla="*/ 1176568 h 5429763"/>
              <a:gd name="connsiteX90" fmla="*/ 56 w 554433"/>
              <a:gd name="connsiteY90" fmla="*/ 1190699 h 5429763"/>
              <a:gd name="connsiteX91" fmla="*/ 0 w 554433"/>
              <a:gd name="connsiteY91" fmla="*/ 1190863 h 5429763"/>
              <a:gd name="connsiteX92" fmla="*/ 56 w 554433"/>
              <a:gd name="connsiteY92" fmla="*/ 1191027 h 5429763"/>
              <a:gd name="connsiteX93" fmla="*/ 56 w 554433"/>
              <a:gd name="connsiteY93" fmla="*/ 1292585 h 5429763"/>
              <a:gd name="connsiteX94" fmla="*/ 56 w 554433"/>
              <a:gd name="connsiteY94" fmla="*/ 1519515 h 5429763"/>
              <a:gd name="connsiteX95" fmla="*/ 56 w 554433"/>
              <a:gd name="connsiteY95" fmla="*/ 1621073 h 5429763"/>
              <a:gd name="connsiteX96" fmla="*/ 0 w 554433"/>
              <a:gd name="connsiteY96" fmla="*/ 1621237 h 5429763"/>
              <a:gd name="connsiteX97" fmla="*/ 56 w 554433"/>
              <a:gd name="connsiteY97" fmla="*/ 1621401 h 5429763"/>
              <a:gd name="connsiteX98" fmla="*/ 56 w 554433"/>
              <a:gd name="connsiteY98" fmla="*/ 1635532 h 5429763"/>
              <a:gd name="connsiteX99" fmla="*/ 56 w 554433"/>
              <a:gd name="connsiteY99" fmla="*/ 1643785 h 5429763"/>
              <a:gd name="connsiteX100" fmla="*/ 0 w 554433"/>
              <a:gd name="connsiteY100" fmla="*/ 1643949 h 5429763"/>
              <a:gd name="connsiteX101" fmla="*/ 56 w 554433"/>
              <a:gd name="connsiteY101" fmla="*/ 1644114 h 5429763"/>
              <a:gd name="connsiteX102" fmla="*/ 56 w 554433"/>
              <a:gd name="connsiteY102" fmla="*/ 1840236 h 5429763"/>
              <a:gd name="connsiteX103" fmla="*/ 56 w 554433"/>
              <a:gd name="connsiteY103" fmla="*/ 1872865 h 5429763"/>
              <a:gd name="connsiteX104" fmla="*/ 0 w 554433"/>
              <a:gd name="connsiteY104" fmla="*/ 1873028 h 5429763"/>
              <a:gd name="connsiteX105" fmla="*/ 56 w 554433"/>
              <a:gd name="connsiteY105" fmla="*/ 1873192 h 5429763"/>
              <a:gd name="connsiteX106" fmla="*/ 56 w 554433"/>
              <a:gd name="connsiteY106" fmla="*/ 1941793 h 5429763"/>
              <a:gd name="connsiteX107" fmla="*/ 0 w 554433"/>
              <a:gd name="connsiteY107" fmla="*/ 1941958 h 5429763"/>
              <a:gd name="connsiteX108" fmla="*/ 56 w 554433"/>
              <a:gd name="connsiteY108" fmla="*/ 1942121 h 5429763"/>
              <a:gd name="connsiteX109" fmla="*/ 56 w 554433"/>
              <a:gd name="connsiteY109" fmla="*/ 1986732 h 5429763"/>
              <a:gd name="connsiteX110" fmla="*/ 0 w 554433"/>
              <a:gd name="connsiteY110" fmla="*/ 1986896 h 5429763"/>
              <a:gd name="connsiteX111" fmla="*/ 56 w 554433"/>
              <a:gd name="connsiteY111" fmla="*/ 1987060 h 5429763"/>
              <a:gd name="connsiteX112" fmla="*/ 56 w 554433"/>
              <a:gd name="connsiteY112" fmla="*/ 2088618 h 5429763"/>
              <a:gd name="connsiteX113" fmla="*/ 56 w 554433"/>
              <a:gd name="connsiteY113" fmla="*/ 2224391 h 5429763"/>
              <a:gd name="connsiteX114" fmla="*/ 56 w 554433"/>
              <a:gd name="connsiteY114" fmla="*/ 2284740 h 5429763"/>
              <a:gd name="connsiteX115" fmla="*/ 0 w 554433"/>
              <a:gd name="connsiteY115" fmla="*/ 2284904 h 5429763"/>
              <a:gd name="connsiteX116" fmla="*/ 56 w 554433"/>
              <a:gd name="connsiteY116" fmla="*/ 2285068 h 5429763"/>
              <a:gd name="connsiteX117" fmla="*/ 56 w 554433"/>
              <a:gd name="connsiteY117" fmla="*/ 2293321 h 5429763"/>
              <a:gd name="connsiteX118" fmla="*/ 56 w 554433"/>
              <a:gd name="connsiteY118" fmla="*/ 2307453 h 5429763"/>
              <a:gd name="connsiteX119" fmla="*/ 0 w 554433"/>
              <a:gd name="connsiteY119" fmla="*/ 2307616 h 5429763"/>
              <a:gd name="connsiteX120" fmla="*/ 56 w 554433"/>
              <a:gd name="connsiteY120" fmla="*/ 2307781 h 5429763"/>
              <a:gd name="connsiteX121" fmla="*/ 56 w 554433"/>
              <a:gd name="connsiteY121" fmla="*/ 2325949 h 5429763"/>
              <a:gd name="connsiteX122" fmla="*/ 0 w 554433"/>
              <a:gd name="connsiteY122" fmla="*/ 2326114 h 5429763"/>
              <a:gd name="connsiteX123" fmla="*/ 56 w 554433"/>
              <a:gd name="connsiteY123" fmla="*/ 2326277 h 5429763"/>
              <a:gd name="connsiteX124" fmla="*/ 56 w 554433"/>
              <a:gd name="connsiteY124" fmla="*/ 2340408 h 5429763"/>
              <a:gd name="connsiteX125" fmla="*/ 56 w 554433"/>
              <a:gd name="connsiteY125" fmla="*/ 2409338 h 5429763"/>
              <a:gd name="connsiteX126" fmla="*/ 56 w 554433"/>
              <a:gd name="connsiteY126" fmla="*/ 2636268 h 5429763"/>
              <a:gd name="connsiteX127" fmla="*/ 56 w 554433"/>
              <a:gd name="connsiteY127" fmla="*/ 2668896 h 5429763"/>
              <a:gd name="connsiteX128" fmla="*/ 0 w 554433"/>
              <a:gd name="connsiteY128" fmla="*/ 2669060 h 5429763"/>
              <a:gd name="connsiteX129" fmla="*/ 56 w 554433"/>
              <a:gd name="connsiteY129" fmla="*/ 2669224 h 5429763"/>
              <a:gd name="connsiteX130" fmla="*/ 56 w 554433"/>
              <a:gd name="connsiteY130" fmla="*/ 2677477 h 5429763"/>
              <a:gd name="connsiteX131" fmla="*/ 56 w 554433"/>
              <a:gd name="connsiteY131" fmla="*/ 2691608 h 5429763"/>
              <a:gd name="connsiteX132" fmla="*/ 0 w 554433"/>
              <a:gd name="connsiteY132" fmla="*/ 2691772 h 5429763"/>
              <a:gd name="connsiteX133" fmla="*/ 56 w 554433"/>
              <a:gd name="connsiteY133" fmla="*/ 2691936 h 5429763"/>
              <a:gd name="connsiteX134" fmla="*/ 56 w 554433"/>
              <a:gd name="connsiteY134" fmla="*/ 2737826 h 5429763"/>
              <a:gd name="connsiteX135" fmla="*/ 0 w 554433"/>
              <a:gd name="connsiteY135" fmla="*/ 2737990 h 5429763"/>
              <a:gd name="connsiteX136" fmla="*/ 56 w 554433"/>
              <a:gd name="connsiteY136" fmla="*/ 2738154 h 5429763"/>
              <a:gd name="connsiteX137" fmla="*/ 56 w 554433"/>
              <a:gd name="connsiteY137" fmla="*/ 2752285 h 5429763"/>
              <a:gd name="connsiteX138" fmla="*/ 56 w 554433"/>
              <a:gd name="connsiteY138" fmla="*/ 2760539 h 5429763"/>
              <a:gd name="connsiteX139" fmla="*/ 0 w 554433"/>
              <a:gd name="connsiteY139" fmla="*/ 2760702 h 5429763"/>
              <a:gd name="connsiteX140" fmla="*/ 56 w 554433"/>
              <a:gd name="connsiteY140" fmla="*/ 2760867 h 5429763"/>
              <a:gd name="connsiteX141" fmla="*/ 56 w 554433"/>
              <a:gd name="connsiteY141" fmla="*/ 2793494 h 5429763"/>
              <a:gd name="connsiteX142" fmla="*/ 56 w 554433"/>
              <a:gd name="connsiteY142" fmla="*/ 3020424 h 5429763"/>
              <a:gd name="connsiteX143" fmla="*/ 56 w 554433"/>
              <a:gd name="connsiteY143" fmla="*/ 3089354 h 5429763"/>
              <a:gd name="connsiteX144" fmla="*/ 56 w 554433"/>
              <a:gd name="connsiteY144" fmla="*/ 3103485 h 5429763"/>
              <a:gd name="connsiteX145" fmla="*/ 0 w 554433"/>
              <a:gd name="connsiteY145" fmla="*/ 3103649 h 5429763"/>
              <a:gd name="connsiteX146" fmla="*/ 56 w 554433"/>
              <a:gd name="connsiteY146" fmla="*/ 3103813 h 5429763"/>
              <a:gd name="connsiteX147" fmla="*/ 56 w 554433"/>
              <a:gd name="connsiteY147" fmla="*/ 3121982 h 5429763"/>
              <a:gd name="connsiteX148" fmla="*/ 0 w 554433"/>
              <a:gd name="connsiteY148" fmla="*/ 3122146 h 5429763"/>
              <a:gd name="connsiteX149" fmla="*/ 56 w 554433"/>
              <a:gd name="connsiteY149" fmla="*/ 3122310 h 5429763"/>
              <a:gd name="connsiteX150" fmla="*/ 56 w 554433"/>
              <a:gd name="connsiteY150" fmla="*/ 3136441 h 5429763"/>
              <a:gd name="connsiteX151" fmla="*/ 56 w 554433"/>
              <a:gd name="connsiteY151" fmla="*/ 3144694 h 5429763"/>
              <a:gd name="connsiteX152" fmla="*/ 0 w 554433"/>
              <a:gd name="connsiteY152" fmla="*/ 3144858 h 5429763"/>
              <a:gd name="connsiteX153" fmla="*/ 56 w 554433"/>
              <a:gd name="connsiteY153" fmla="*/ 3145023 h 5429763"/>
              <a:gd name="connsiteX154" fmla="*/ 56 w 554433"/>
              <a:gd name="connsiteY154" fmla="*/ 3205371 h 5429763"/>
              <a:gd name="connsiteX155" fmla="*/ 56 w 554433"/>
              <a:gd name="connsiteY155" fmla="*/ 3341145 h 5429763"/>
              <a:gd name="connsiteX156" fmla="*/ 56 w 554433"/>
              <a:gd name="connsiteY156" fmla="*/ 3442702 h 5429763"/>
              <a:gd name="connsiteX157" fmla="*/ 0 w 554433"/>
              <a:gd name="connsiteY157" fmla="*/ 3442867 h 5429763"/>
              <a:gd name="connsiteX158" fmla="*/ 56 w 554433"/>
              <a:gd name="connsiteY158" fmla="*/ 3443030 h 5429763"/>
              <a:gd name="connsiteX159" fmla="*/ 56 w 554433"/>
              <a:gd name="connsiteY159" fmla="*/ 3487641 h 5429763"/>
              <a:gd name="connsiteX160" fmla="*/ 0 w 554433"/>
              <a:gd name="connsiteY160" fmla="*/ 3487805 h 5429763"/>
              <a:gd name="connsiteX161" fmla="*/ 56 w 554433"/>
              <a:gd name="connsiteY161" fmla="*/ 3487969 h 5429763"/>
              <a:gd name="connsiteX162" fmla="*/ 56 w 554433"/>
              <a:gd name="connsiteY162" fmla="*/ 3556571 h 5429763"/>
              <a:gd name="connsiteX163" fmla="*/ 0 w 554433"/>
              <a:gd name="connsiteY163" fmla="*/ 3556735 h 5429763"/>
              <a:gd name="connsiteX164" fmla="*/ 56 w 554433"/>
              <a:gd name="connsiteY164" fmla="*/ 3556898 h 5429763"/>
              <a:gd name="connsiteX165" fmla="*/ 56 w 554433"/>
              <a:gd name="connsiteY165" fmla="*/ 3589527 h 5429763"/>
              <a:gd name="connsiteX166" fmla="*/ 56 w 554433"/>
              <a:gd name="connsiteY166" fmla="*/ 3785649 h 5429763"/>
              <a:gd name="connsiteX167" fmla="*/ 0 w 554433"/>
              <a:gd name="connsiteY167" fmla="*/ 3785813 h 5429763"/>
              <a:gd name="connsiteX168" fmla="*/ 56 w 554433"/>
              <a:gd name="connsiteY168" fmla="*/ 3785977 h 5429763"/>
              <a:gd name="connsiteX169" fmla="*/ 56 w 554433"/>
              <a:gd name="connsiteY169" fmla="*/ 3794230 h 5429763"/>
              <a:gd name="connsiteX170" fmla="*/ 56 w 554433"/>
              <a:gd name="connsiteY170" fmla="*/ 3808362 h 5429763"/>
              <a:gd name="connsiteX171" fmla="*/ 0 w 554433"/>
              <a:gd name="connsiteY171" fmla="*/ 3808525 h 5429763"/>
              <a:gd name="connsiteX172" fmla="*/ 56 w 554433"/>
              <a:gd name="connsiteY172" fmla="*/ 3808690 h 5429763"/>
              <a:gd name="connsiteX173" fmla="*/ 56 w 554433"/>
              <a:gd name="connsiteY173" fmla="*/ 3910247 h 5429763"/>
              <a:gd name="connsiteX174" fmla="*/ 56 w 554433"/>
              <a:gd name="connsiteY174" fmla="*/ 4137177 h 5429763"/>
              <a:gd name="connsiteX175" fmla="*/ 56 w 554433"/>
              <a:gd name="connsiteY175" fmla="*/ 4238735 h 5429763"/>
              <a:gd name="connsiteX176" fmla="*/ 0 w 554433"/>
              <a:gd name="connsiteY176" fmla="*/ 4238899 h 5429763"/>
              <a:gd name="connsiteX177" fmla="*/ 56 w 554433"/>
              <a:gd name="connsiteY177" fmla="*/ 4239063 h 5429763"/>
              <a:gd name="connsiteX178" fmla="*/ 56 w 554433"/>
              <a:gd name="connsiteY178" fmla="*/ 4253194 h 5429763"/>
              <a:gd name="connsiteX179" fmla="*/ 56 w 554433"/>
              <a:gd name="connsiteY179" fmla="*/ 4261448 h 5429763"/>
              <a:gd name="connsiteX180" fmla="*/ 0 w 554433"/>
              <a:gd name="connsiteY180" fmla="*/ 4261611 h 5429763"/>
              <a:gd name="connsiteX181" fmla="*/ 56 w 554433"/>
              <a:gd name="connsiteY181" fmla="*/ 4261776 h 5429763"/>
              <a:gd name="connsiteX182" fmla="*/ 56 w 554433"/>
              <a:gd name="connsiteY182" fmla="*/ 4590263 h 5429763"/>
              <a:gd name="connsiteX183" fmla="*/ 56 w 554433"/>
              <a:gd name="connsiteY183" fmla="*/ 4604394 h 5429763"/>
              <a:gd name="connsiteX184" fmla="*/ 0 w 554433"/>
              <a:gd name="connsiteY184" fmla="*/ 4604558 h 5429763"/>
              <a:gd name="connsiteX185" fmla="*/ 56 w 554433"/>
              <a:gd name="connsiteY185" fmla="*/ 4604722 h 5429763"/>
              <a:gd name="connsiteX186" fmla="*/ 56 w 554433"/>
              <a:gd name="connsiteY186" fmla="*/ 4706280 h 5429763"/>
              <a:gd name="connsiteX187" fmla="*/ 56 w 554433"/>
              <a:gd name="connsiteY187" fmla="*/ 5057480 h 5429763"/>
              <a:gd name="connsiteX188" fmla="*/ 0 w 554433"/>
              <a:gd name="connsiteY188" fmla="*/ 5057644 h 5429763"/>
              <a:gd name="connsiteX189" fmla="*/ 685 w 554433"/>
              <a:gd name="connsiteY189" fmla="*/ 5059656 h 5429763"/>
              <a:gd name="connsiteX190" fmla="*/ 23753 w 554433"/>
              <a:gd name="connsiteY190" fmla="*/ 5110611 h 5429763"/>
              <a:gd name="connsiteX191" fmla="*/ 29108 w 554433"/>
              <a:gd name="connsiteY191" fmla="*/ 5145797 h 5429763"/>
              <a:gd name="connsiteX192" fmla="*/ 24725 w 554433"/>
              <a:gd name="connsiteY192" fmla="*/ 5177716 h 5429763"/>
              <a:gd name="connsiteX193" fmla="*/ 26241 w 554433"/>
              <a:gd name="connsiteY193" fmla="*/ 5210708 h 5429763"/>
              <a:gd name="connsiteX194" fmla="*/ 43097 w 554433"/>
              <a:gd name="connsiteY194" fmla="*/ 5237365 h 5429763"/>
              <a:gd name="connsiteX195" fmla="*/ 70745 w 554433"/>
              <a:gd name="connsiteY195" fmla="*/ 5263445 h 5429763"/>
              <a:gd name="connsiteX196" fmla="*/ 75853 w 554433"/>
              <a:gd name="connsiteY196" fmla="*/ 5269300 h 5429763"/>
              <a:gd name="connsiteX197" fmla="*/ 77501 w 554433"/>
              <a:gd name="connsiteY197" fmla="*/ 5280848 h 5429763"/>
              <a:gd name="connsiteX198" fmla="*/ 76183 w 554433"/>
              <a:gd name="connsiteY198" fmla="*/ 5292625 h 5429763"/>
              <a:gd name="connsiteX199" fmla="*/ 83663 w 554433"/>
              <a:gd name="connsiteY199" fmla="*/ 5315719 h 5429763"/>
              <a:gd name="connsiteX200" fmla="*/ 99992 w 554433"/>
              <a:gd name="connsiteY200" fmla="*/ 5334162 h 5429763"/>
              <a:gd name="connsiteX201" fmla="*/ 120326 w 554433"/>
              <a:gd name="connsiteY201" fmla="*/ 5342888 h 5429763"/>
              <a:gd name="connsiteX202" fmla="*/ 148007 w 554433"/>
              <a:gd name="connsiteY202" fmla="*/ 5343581 h 5429763"/>
              <a:gd name="connsiteX203" fmla="*/ 164764 w 554433"/>
              <a:gd name="connsiteY203" fmla="*/ 5341568 h 5429763"/>
              <a:gd name="connsiteX204" fmla="*/ 167186 w 554433"/>
              <a:gd name="connsiteY204" fmla="*/ 5341436 h 5429763"/>
              <a:gd name="connsiteX205" fmla="*/ 168191 w 554433"/>
              <a:gd name="connsiteY205" fmla="*/ 5343977 h 5429763"/>
              <a:gd name="connsiteX206" fmla="*/ 178803 w 554433"/>
              <a:gd name="connsiteY206" fmla="*/ 5370964 h 5429763"/>
              <a:gd name="connsiteX207" fmla="*/ 196927 w 554433"/>
              <a:gd name="connsiteY207" fmla="*/ 5399006 h 5429763"/>
              <a:gd name="connsiteX208" fmla="*/ 206583 w 554433"/>
              <a:gd name="connsiteY208" fmla="*/ 5407056 h 5429763"/>
              <a:gd name="connsiteX209" fmla="*/ 221413 w 554433"/>
              <a:gd name="connsiteY209" fmla="*/ 5411840 h 5429763"/>
              <a:gd name="connsiteX210" fmla="*/ 267713 w 554433"/>
              <a:gd name="connsiteY210" fmla="*/ 5425713 h 5429763"/>
              <a:gd name="connsiteX211" fmla="*/ 275244 w 554433"/>
              <a:gd name="connsiteY211" fmla="*/ 5429243 h 5429763"/>
              <a:gd name="connsiteX212" fmla="*/ 278984 w 554433"/>
              <a:gd name="connsiteY212" fmla="*/ 5429243 h 5429763"/>
              <a:gd name="connsiteX213" fmla="*/ 314904 w 554433"/>
              <a:gd name="connsiteY213" fmla="*/ 5415518 h 5429763"/>
              <a:gd name="connsiteX214" fmla="*/ 335385 w 554433"/>
              <a:gd name="connsiteY214" fmla="*/ 5411362 h 5429763"/>
              <a:gd name="connsiteX215" fmla="*/ 351862 w 554433"/>
              <a:gd name="connsiteY215" fmla="*/ 5403972 h 5429763"/>
              <a:gd name="connsiteX216" fmla="*/ 367350 w 554433"/>
              <a:gd name="connsiteY216" fmla="*/ 5385728 h 5429763"/>
              <a:gd name="connsiteX217" fmla="*/ 381917 w 554433"/>
              <a:gd name="connsiteY217" fmla="*/ 5355359 h 5429763"/>
              <a:gd name="connsiteX218" fmla="*/ 386563 w 554433"/>
              <a:gd name="connsiteY218" fmla="*/ 5342607 h 5429763"/>
              <a:gd name="connsiteX219" fmla="*/ 387206 w 554433"/>
              <a:gd name="connsiteY219" fmla="*/ 5341321 h 5429763"/>
              <a:gd name="connsiteX220" fmla="*/ 395444 w 554433"/>
              <a:gd name="connsiteY220" fmla="*/ 5342212 h 5429763"/>
              <a:gd name="connsiteX221" fmla="*/ 414821 w 554433"/>
              <a:gd name="connsiteY221" fmla="*/ 5344241 h 5429763"/>
              <a:gd name="connsiteX222" fmla="*/ 439273 w 554433"/>
              <a:gd name="connsiteY222" fmla="*/ 5341536 h 5429763"/>
              <a:gd name="connsiteX223" fmla="*/ 458123 w 554433"/>
              <a:gd name="connsiteY223" fmla="*/ 5330896 h 5429763"/>
              <a:gd name="connsiteX224" fmla="*/ 475227 w 554433"/>
              <a:gd name="connsiteY224" fmla="*/ 5306300 h 5429763"/>
              <a:gd name="connsiteX225" fmla="*/ 477121 w 554433"/>
              <a:gd name="connsiteY225" fmla="*/ 5282481 h 5429763"/>
              <a:gd name="connsiteX226" fmla="*/ 476841 w 554433"/>
              <a:gd name="connsiteY226" fmla="*/ 5273523 h 5429763"/>
              <a:gd name="connsiteX227" fmla="*/ 483548 w 554433"/>
              <a:gd name="connsiteY227" fmla="*/ 5263428 h 5429763"/>
              <a:gd name="connsiteX228" fmla="*/ 504210 w 554433"/>
              <a:gd name="connsiteY228" fmla="*/ 5245151 h 5429763"/>
              <a:gd name="connsiteX229" fmla="*/ 527277 w 554433"/>
              <a:gd name="connsiteY229" fmla="*/ 5212753 h 5429763"/>
              <a:gd name="connsiteX230" fmla="*/ 532007 w 554433"/>
              <a:gd name="connsiteY230" fmla="*/ 5189906 h 5429763"/>
              <a:gd name="connsiteX231" fmla="*/ 530145 w 554433"/>
              <a:gd name="connsiteY231" fmla="*/ 5179646 h 5429763"/>
              <a:gd name="connsiteX232" fmla="*/ 525877 w 554433"/>
              <a:gd name="connsiteY232" fmla="*/ 5135437 h 5429763"/>
              <a:gd name="connsiteX233" fmla="*/ 543063 w 554433"/>
              <a:gd name="connsiteY233" fmla="*/ 5078577 h 5429763"/>
              <a:gd name="connsiteX234" fmla="*/ 553575 w 554433"/>
              <a:gd name="connsiteY234" fmla="*/ 5059937 h 5429763"/>
              <a:gd name="connsiteX235" fmla="*/ 554361 w 554433"/>
              <a:gd name="connsiteY235" fmla="*/ 5057666 h 542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54433" h="5429763">
                <a:moveTo>
                  <a:pt x="554433" y="5057666"/>
                </a:moveTo>
                <a:lnTo>
                  <a:pt x="554433" y="4706280"/>
                </a:lnTo>
                <a:lnTo>
                  <a:pt x="554433" y="4604580"/>
                </a:lnTo>
                <a:lnTo>
                  <a:pt x="554433" y="4261634"/>
                </a:lnTo>
                <a:lnTo>
                  <a:pt x="554433" y="4253194"/>
                </a:lnTo>
                <a:lnTo>
                  <a:pt x="554433" y="3808548"/>
                </a:lnTo>
                <a:lnTo>
                  <a:pt x="554433" y="3785791"/>
                </a:lnTo>
                <a:lnTo>
                  <a:pt x="554433" y="3556757"/>
                </a:lnTo>
                <a:lnTo>
                  <a:pt x="554433" y="3487827"/>
                </a:lnTo>
                <a:lnTo>
                  <a:pt x="554433" y="3442844"/>
                </a:lnTo>
                <a:lnTo>
                  <a:pt x="554433" y="3205371"/>
                </a:lnTo>
                <a:lnTo>
                  <a:pt x="554433" y="3144881"/>
                </a:lnTo>
                <a:lnTo>
                  <a:pt x="554433" y="3122124"/>
                </a:lnTo>
                <a:lnTo>
                  <a:pt x="554433" y="3103671"/>
                </a:lnTo>
                <a:lnTo>
                  <a:pt x="554433" y="2760725"/>
                </a:lnTo>
                <a:lnTo>
                  <a:pt x="554433" y="2752285"/>
                </a:lnTo>
                <a:lnTo>
                  <a:pt x="554433" y="2677477"/>
                </a:lnTo>
                <a:lnTo>
                  <a:pt x="554433" y="2669038"/>
                </a:lnTo>
                <a:lnTo>
                  <a:pt x="554433" y="2326091"/>
                </a:lnTo>
                <a:lnTo>
                  <a:pt x="554433" y="2307639"/>
                </a:lnTo>
                <a:lnTo>
                  <a:pt x="554433" y="2284882"/>
                </a:lnTo>
                <a:lnTo>
                  <a:pt x="554433" y="2224391"/>
                </a:lnTo>
                <a:lnTo>
                  <a:pt x="554433" y="1986918"/>
                </a:lnTo>
                <a:lnTo>
                  <a:pt x="554433" y="1941935"/>
                </a:lnTo>
                <a:lnTo>
                  <a:pt x="554433" y="1873006"/>
                </a:lnTo>
                <a:lnTo>
                  <a:pt x="554433" y="1643972"/>
                </a:lnTo>
                <a:lnTo>
                  <a:pt x="554433" y="1621215"/>
                </a:lnTo>
                <a:lnTo>
                  <a:pt x="554433" y="1176568"/>
                </a:lnTo>
                <a:lnTo>
                  <a:pt x="554433" y="1168128"/>
                </a:lnTo>
                <a:lnTo>
                  <a:pt x="554433" y="825182"/>
                </a:lnTo>
                <a:lnTo>
                  <a:pt x="554433" y="723482"/>
                </a:lnTo>
                <a:lnTo>
                  <a:pt x="554433" y="372097"/>
                </a:lnTo>
                <a:lnTo>
                  <a:pt x="554361" y="372097"/>
                </a:lnTo>
                <a:lnTo>
                  <a:pt x="553575" y="369825"/>
                </a:lnTo>
                <a:cubicBezTo>
                  <a:pt x="549934" y="363690"/>
                  <a:pt x="546243" y="357553"/>
                  <a:pt x="543063" y="351185"/>
                </a:cubicBezTo>
                <a:cubicBezTo>
                  <a:pt x="533895" y="333449"/>
                  <a:pt x="528071" y="314174"/>
                  <a:pt x="525877" y="294325"/>
                </a:cubicBezTo>
                <a:cubicBezTo>
                  <a:pt x="524230" y="279452"/>
                  <a:pt x="525682" y="264398"/>
                  <a:pt x="530145" y="250116"/>
                </a:cubicBezTo>
                <a:cubicBezTo>
                  <a:pt x="531152" y="246777"/>
                  <a:pt x="531776" y="243335"/>
                  <a:pt x="532006" y="239856"/>
                </a:cubicBezTo>
                <a:cubicBezTo>
                  <a:pt x="532616" y="231855"/>
                  <a:pt x="530573" y="224284"/>
                  <a:pt x="527277" y="217009"/>
                </a:cubicBezTo>
                <a:cubicBezTo>
                  <a:pt x="521791" y="204638"/>
                  <a:pt x="513454" y="194294"/>
                  <a:pt x="504210" y="184611"/>
                </a:cubicBezTo>
                <a:cubicBezTo>
                  <a:pt x="497764" y="178036"/>
                  <a:pt x="490859" y="171929"/>
                  <a:pt x="483547" y="166334"/>
                </a:cubicBezTo>
                <a:cubicBezTo>
                  <a:pt x="480153" y="163904"/>
                  <a:pt x="477766" y="160313"/>
                  <a:pt x="476841" y="156239"/>
                </a:cubicBezTo>
                <a:cubicBezTo>
                  <a:pt x="476274" y="153270"/>
                  <a:pt x="476370" y="150210"/>
                  <a:pt x="477121" y="147282"/>
                </a:cubicBezTo>
                <a:cubicBezTo>
                  <a:pt x="478955" y="139335"/>
                  <a:pt x="478293" y="131018"/>
                  <a:pt x="475227" y="123462"/>
                </a:cubicBezTo>
                <a:cubicBezTo>
                  <a:pt x="471494" y="114055"/>
                  <a:pt x="465640" y="105637"/>
                  <a:pt x="458123" y="98867"/>
                </a:cubicBezTo>
                <a:cubicBezTo>
                  <a:pt x="452803" y="93832"/>
                  <a:pt x="446331" y="90180"/>
                  <a:pt x="439273" y="88227"/>
                </a:cubicBezTo>
                <a:cubicBezTo>
                  <a:pt x="431335" y="85941"/>
                  <a:pt x="423066" y="85025"/>
                  <a:pt x="414821" y="85522"/>
                </a:cubicBezTo>
                <a:cubicBezTo>
                  <a:pt x="408346" y="85901"/>
                  <a:pt x="401903" y="86858"/>
                  <a:pt x="395444" y="87551"/>
                </a:cubicBezTo>
                <a:lnTo>
                  <a:pt x="387206" y="88441"/>
                </a:lnTo>
                <a:cubicBezTo>
                  <a:pt x="386909" y="87848"/>
                  <a:pt x="386695" y="87518"/>
                  <a:pt x="386563" y="87155"/>
                </a:cubicBezTo>
                <a:cubicBezTo>
                  <a:pt x="385014" y="82899"/>
                  <a:pt x="383449" y="78659"/>
                  <a:pt x="381917" y="74404"/>
                </a:cubicBezTo>
                <a:cubicBezTo>
                  <a:pt x="378236" y="63758"/>
                  <a:pt x="373348" y="53568"/>
                  <a:pt x="367350" y="44035"/>
                </a:cubicBezTo>
                <a:cubicBezTo>
                  <a:pt x="363196" y="37163"/>
                  <a:pt x="357967" y="31003"/>
                  <a:pt x="351862" y="25790"/>
                </a:cubicBezTo>
                <a:cubicBezTo>
                  <a:pt x="347173" y="21825"/>
                  <a:pt x="341462" y="19263"/>
                  <a:pt x="335385" y="18401"/>
                </a:cubicBezTo>
                <a:cubicBezTo>
                  <a:pt x="328476" y="17452"/>
                  <a:pt x="321637" y="16064"/>
                  <a:pt x="314904" y="14244"/>
                </a:cubicBezTo>
                <a:cubicBezTo>
                  <a:pt x="302507" y="10870"/>
                  <a:pt x="290475" y="6272"/>
                  <a:pt x="278984" y="520"/>
                </a:cubicBezTo>
                <a:cubicBezTo>
                  <a:pt x="277834" y="-174"/>
                  <a:pt x="276393" y="-174"/>
                  <a:pt x="275244" y="520"/>
                </a:cubicBezTo>
                <a:cubicBezTo>
                  <a:pt x="272789" y="1805"/>
                  <a:pt x="270234" y="2911"/>
                  <a:pt x="267713" y="4049"/>
                </a:cubicBezTo>
                <a:cubicBezTo>
                  <a:pt x="252981" y="10760"/>
                  <a:pt x="237405" y="15427"/>
                  <a:pt x="221413" y="17922"/>
                </a:cubicBezTo>
                <a:cubicBezTo>
                  <a:pt x="216188" y="18452"/>
                  <a:pt x="211134" y="20083"/>
                  <a:pt x="206583" y="22706"/>
                </a:cubicBezTo>
                <a:cubicBezTo>
                  <a:pt x="203031" y="24959"/>
                  <a:pt x="199785" y="27666"/>
                  <a:pt x="196927" y="30756"/>
                </a:cubicBezTo>
                <a:cubicBezTo>
                  <a:pt x="189371" y="39031"/>
                  <a:pt x="183245" y="48507"/>
                  <a:pt x="178803" y="58799"/>
                </a:cubicBezTo>
                <a:cubicBezTo>
                  <a:pt x="174930" y="67641"/>
                  <a:pt x="171701" y="76779"/>
                  <a:pt x="168191" y="85785"/>
                </a:cubicBezTo>
                <a:cubicBezTo>
                  <a:pt x="167878" y="86594"/>
                  <a:pt x="167549" y="87402"/>
                  <a:pt x="167186" y="88326"/>
                </a:cubicBezTo>
                <a:cubicBezTo>
                  <a:pt x="166313" y="88195"/>
                  <a:pt x="165539" y="88292"/>
                  <a:pt x="164764" y="88195"/>
                </a:cubicBezTo>
                <a:cubicBezTo>
                  <a:pt x="159178" y="87551"/>
                  <a:pt x="153576" y="86957"/>
                  <a:pt x="148007" y="86182"/>
                </a:cubicBezTo>
                <a:cubicBezTo>
                  <a:pt x="138804" y="84877"/>
                  <a:pt x="129450" y="85111"/>
                  <a:pt x="120326" y="86874"/>
                </a:cubicBezTo>
                <a:cubicBezTo>
                  <a:pt x="112942" y="88088"/>
                  <a:pt x="105962" y="91085"/>
                  <a:pt x="99992" y="95601"/>
                </a:cubicBezTo>
                <a:cubicBezTo>
                  <a:pt x="93476" y="100705"/>
                  <a:pt x="87943" y="106955"/>
                  <a:pt x="83663" y="114043"/>
                </a:cubicBezTo>
                <a:cubicBezTo>
                  <a:pt x="79274" y="120992"/>
                  <a:pt x="76702" y="128932"/>
                  <a:pt x="76183" y="137138"/>
                </a:cubicBezTo>
                <a:cubicBezTo>
                  <a:pt x="76185" y="141099"/>
                  <a:pt x="76627" y="145050"/>
                  <a:pt x="77501" y="148914"/>
                </a:cubicBezTo>
                <a:cubicBezTo>
                  <a:pt x="78485" y="152830"/>
                  <a:pt x="77893" y="156978"/>
                  <a:pt x="75853" y="160462"/>
                </a:cubicBezTo>
                <a:cubicBezTo>
                  <a:pt x="74478" y="162678"/>
                  <a:pt x="72753" y="164656"/>
                  <a:pt x="70745" y="166318"/>
                </a:cubicBezTo>
                <a:cubicBezTo>
                  <a:pt x="60670" y="174051"/>
                  <a:pt x="51407" y="182789"/>
                  <a:pt x="43097" y="192397"/>
                </a:cubicBezTo>
                <a:cubicBezTo>
                  <a:pt x="36095" y="200327"/>
                  <a:pt x="30405" y="209327"/>
                  <a:pt x="26241" y="219055"/>
                </a:cubicBezTo>
                <a:cubicBezTo>
                  <a:pt x="21627" y="229474"/>
                  <a:pt x="21086" y="241247"/>
                  <a:pt x="24725" y="252046"/>
                </a:cubicBezTo>
                <a:cubicBezTo>
                  <a:pt x="27974" y="262363"/>
                  <a:pt x="29456" y="273154"/>
                  <a:pt x="29108" y="283965"/>
                </a:cubicBezTo>
                <a:cubicBezTo>
                  <a:pt x="28895" y="295881"/>
                  <a:pt x="27095" y="307712"/>
                  <a:pt x="23753" y="319151"/>
                </a:cubicBezTo>
                <a:cubicBezTo>
                  <a:pt x="18628" y="337185"/>
                  <a:pt x="10853" y="354359"/>
                  <a:pt x="685" y="370107"/>
                </a:cubicBezTo>
                <a:cubicBezTo>
                  <a:pt x="228" y="370699"/>
                  <a:pt x="0" y="371409"/>
                  <a:pt x="0" y="372118"/>
                </a:cubicBezTo>
                <a:lnTo>
                  <a:pt x="56" y="372283"/>
                </a:lnTo>
                <a:lnTo>
                  <a:pt x="56" y="723482"/>
                </a:lnTo>
                <a:lnTo>
                  <a:pt x="56" y="825040"/>
                </a:lnTo>
                <a:lnTo>
                  <a:pt x="0" y="825204"/>
                </a:lnTo>
                <a:lnTo>
                  <a:pt x="56" y="825368"/>
                </a:lnTo>
                <a:lnTo>
                  <a:pt x="56" y="839499"/>
                </a:lnTo>
                <a:lnTo>
                  <a:pt x="56" y="1167986"/>
                </a:lnTo>
                <a:lnTo>
                  <a:pt x="0" y="1168151"/>
                </a:lnTo>
                <a:lnTo>
                  <a:pt x="56" y="1168314"/>
                </a:lnTo>
                <a:lnTo>
                  <a:pt x="56" y="1176568"/>
                </a:lnTo>
                <a:lnTo>
                  <a:pt x="56" y="1190699"/>
                </a:lnTo>
                <a:lnTo>
                  <a:pt x="0" y="1190863"/>
                </a:lnTo>
                <a:lnTo>
                  <a:pt x="56" y="1191027"/>
                </a:lnTo>
                <a:lnTo>
                  <a:pt x="56" y="1292585"/>
                </a:lnTo>
                <a:lnTo>
                  <a:pt x="56" y="1519515"/>
                </a:lnTo>
                <a:lnTo>
                  <a:pt x="56" y="1621073"/>
                </a:lnTo>
                <a:lnTo>
                  <a:pt x="0" y="1621237"/>
                </a:lnTo>
                <a:lnTo>
                  <a:pt x="56" y="1621401"/>
                </a:lnTo>
                <a:lnTo>
                  <a:pt x="56" y="1635532"/>
                </a:lnTo>
                <a:lnTo>
                  <a:pt x="56" y="1643785"/>
                </a:lnTo>
                <a:lnTo>
                  <a:pt x="0" y="1643949"/>
                </a:lnTo>
                <a:lnTo>
                  <a:pt x="56" y="1644114"/>
                </a:lnTo>
                <a:lnTo>
                  <a:pt x="56" y="1840236"/>
                </a:lnTo>
                <a:lnTo>
                  <a:pt x="56" y="1872865"/>
                </a:lnTo>
                <a:lnTo>
                  <a:pt x="0" y="1873028"/>
                </a:lnTo>
                <a:lnTo>
                  <a:pt x="56" y="1873192"/>
                </a:lnTo>
                <a:lnTo>
                  <a:pt x="56" y="1941793"/>
                </a:lnTo>
                <a:lnTo>
                  <a:pt x="0" y="1941958"/>
                </a:lnTo>
                <a:lnTo>
                  <a:pt x="56" y="1942121"/>
                </a:lnTo>
                <a:lnTo>
                  <a:pt x="56" y="1986732"/>
                </a:lnTo>
                <a:lnTo>
                  <a:pt x="0" y="1986896"/>
                </a:lnTo>
                <a:lnTo>
                  <a:pt x="56" y="1987060"/>
                </a:lnTo>
                <a:lnTo>
                  <a:pt x="56" y="2088618"/>
                </a:lnTo>
                <a:lnTo>
                  <a:pt x="56" y="2224391"/>
                </a:lnTo>
                <a:lnTo>
                  <a:pt x="56" y="2284740"/>
                </a:lnTo>
                <a:lnTo>
                  <a:pt x="0" y="2284904"/>
                </a:lnTo>
                <a:lnTo>
                  <a:pt x="56" y="2285068"/>
                </a:lnTo>
                <a:lnTo>
                  <a:pt x="56" y="2293321"/>
                </a:lnTo>
                <a:lnTo>
                  <a:pt x="56" y="2307453"/>
                </a:lnTo>
                <a:lnTo>
                  <a:pt x="0" y="2307616"/>
                </a:lnTo>
                <a:lnTo>
                  <a:pt x="56" y="2307781"/>
                </a:lnTo>
                <a:lnTo>
                  <a:pt x="56" y="2325949"/>
                </a:lnTo>
                <a:lnTo>
                  <a:pt x="0" y="2326114"/>
                </a:lnTo>
                <a:lnTo>
                  <a:pt x="56" y="2326277"/>
                </a:lnTo>
                <a:lnTo>
                  <a:pt x="56" y="2340408"/>
                </a:lnTo>
                <a:lnTo>
                  <a:pt x="56" y="2409338"/>
                </a:lnTo>
                <a:lnTo>
                  <a:pt x="56" y="2636268"/>
                </a:lnTo>
                <a:lnTo>
                  <a:pt x="56" y="2668896"/>
                </a:lnTo>
                <a:lnTo>
                  <a:pt x="0" y="2669060"/>
                </a:lnTo>
                <a:lnTo>
                  <a:pt x="56" y="2669224"/>
                </a:lnTo>
                <a:lnTo>
                  <a:pt x="56" y="2677477"/>
                </a:lnTo>
                <a:lnTo>
                  <a:pt x="56" y="2691608"/>
                </a:lnTo>
                <a:lnTo>
                  <a:pt x="0" y="2691772"/>
                </a:lnTo>
                <a:lnTo>
                  <a:pt x="56" y="2691936"/>
                </a:lnTo>
                <a:lnTo>
                  <a:pt x="56" y="2737826"/>
                </a:lnTo>
                <a:lnTo>
                  <a:pt x="0" y="2737990"/>
                </a:lnTo>
                <a:lnTo>
                  <a:pt x="56" y="2738154"/>
                </a:lnTo>
                <a:lnTo>
                  <a:pt x="56" y="2752285"/>
                </a:lnTo>
                <a:lnTo>
                  <a:pt x="56" y="2760539"/>
                </a:lnTo>
                <a:lnTo>
                  <a:pt x="0" y="2760702"/>
                </a:lnTo>
                <a:lnTo>
                  <a:pt x="56" y="2760867"/>
                </a:lnTo>
                <a:lnTo>
                  <a:pt x="56" y="2793494"/>
                </a:lnTo>
                <a:lnTo>
                  <a:pt x="56" y="3020424"/>
                </a:lnTo>
                <a:lnTo>
                  <a:pt x="56" y="3089354"/>
                </a:lnTo>
                <a:lnTo>
                  <a:pt x="56" y="3103485"/>
                </a:lnTo>
                <a:lnTo>
                  <a:pt x="0" y="3103649"/>
                </a:lnTo>
                <a:lnTo>
                  <a:pt x="56" y="3103813"/>
                </a:lnTo>
                <a:lnTo>
                  <a:pt x="56" y="3121982"/>
                </a:lnTo>
                <a:lnTo>
                  <a:pt x="0" y="3122146"/>
                </a:lnTo>
                <a:lnTo>
                  <a:pt x="56" y="3122310"/>
                </a:lnTo>
                <a:lnTo>
                  <a:pt x="56" y="3136441"/>
                </a:lnTo>
                <a:lnTo>
                  <a:pt x="56" y="3144694"/>
                </a:lnTo>
                <a:lnTo>
                  <a:pt x="0" y="3144858"/>
                </a:lnTo>
                <a:lnTo>
                  <a:pt x="56" y="3145023"/>
                </a:lnTo>
                <a:lnTo>
                  <a:pt x="56" y="3205371"/>
                </a:lnTo>
                <a:lnTo>
                  <a:pt x="56" y="3341145"/>
                </a:lnTo>
                <a:lnTo>
                  <a:pt x="56" y="3442702"/>
                </a:lnTo>
                <a:lnTo>
                  <a:pt x="0" y="3442867"/>
                </a:lnTo>
                <a:lnTo>
                  <a:pt x="56" y="3443030"/>
                </a:lnTo>
                <a:lnTo>
                  <a:pt x="56" y="3487641"/>
                </a:lnTo>
                <a:lnTo>
                  <a:pt x="0" y="3487805"/>
                </a:lnTo>
                <a:lnTo>
                  <a:pt x="56" y="3487969"/>
                </a:lnTo>
                <a:lnTo>
                  <a:pt x="56" y="3556571"/>
                </a:lnTo>
                <a:lnTo>
                  <a:pt x="0" y="3556735"/>
                </a:lnTo>
                <a:lnTo>
                  <a:pt x="56" y="3556898"/>
                </a:lnTo>
                <a:lnTo>
                  <a:pt x="56" y="3589527"/>
                </a:lnTo>
                <a:lnTo>
                  <a:pt x="56" y="3785649"/>
                </a:lnTo>
                <a:lnTo>
                  <a:pt x="0" y="3785813"/>
                </a:lnTo>
                <a:lnTo>
                  <a:pt x="56" y="3785977"/>
                </a:lnTo>
                <a:lnTo>
                  <a:pt x="56" y="3794230"/>
                </a:lnTo>
                <a:lnTo>
                  <a:pt x="56" y="3808362"/>
                </a:lnTo>
                <a:lnTo>
                  <a:pt x="0" y="3808525"/>
                </a:lnTo>
                <a:lnTo>
                  <a:pt x="56" y="3808690"/>
                </a:lnTo>
                <a:lnTo>
                  <a:pt x="56" y="3910247"/>
                </a:lnTo>
                <a:lnTo>
                  <a:pt x="56" y="4137177"/>
                </a:lnTo>
                <a:lnTo>
                  <a:pt x="56" y="4238735"/>
                </a:lnTo>
                <a:lnTo>
                  <a:pt x="0" y="4238899"/>
                </a:lnTo>
                <a:lnTo>
                  <a:pt x="56" y="4239063"/>
                </a:lnTo>
                <a:lnTo>
                  <a:pt x="56" y="4253194"/>
                </a:lnTo>
                <a:lnTo>
                  <a:pt x="56" y="4261448"/>
                </a:lnTo>
                <a:lnTo>
                  <a:pt x="0" y="4261611"/>
                </a:lnTo>
                <a:lnTo>
                  <a:pt x="56" y="4261776"/>
                </a:lnTo>
                <a:lnTo>
                  <a:pt x="56" y="4590263"/>
                </a:lnTo>
                <a:lnTo>
                  <a:pt x="56" y="4604394"/>
                </a:lnTo>
                <a:lnTo>
                  <a:pt x="0" y="4604558"/>
                </a:lnTo>
                <a:lnTo>
                  <a:pt x="56" y="4604722"/>
                </a:lnTo>
                <a:lnTo>
                  <a:pt x="56" y="4706280"/>
                </a:lnTo>
                <a:lnTo>
                  <a:pt x="56" y="5057480"/>
                </a:lnTo>
                <a:lnTo>
                  <a:pt x="0" y="5057644"/>
                </a:lnTo>
                <a:cubicBezTo>
                  <a:pt x="0" y="5058354"/>
                  <a:pt x="228" y="5059063"/>
                  <a:pt x="685" y="5059656"/>
                </a:cubicBezTo>
                <a:cubicBezTo>
                  <a:pt x="10853" y="5075403"/>
                  <a:pt x="18628" y="5092577"/>
                  <a:pt x="23753" y="5110611"/>
                </a:cubicBezTo>
                <a:cubicBezTo>
                  <a:pt x="27095" y="5122050"/>
                  <a:pt x="28896" y="5133882"/>
                  <a:pt x="29108" y="5145797"/>
                </a:cubicBezTo>
                <a:cubicBezTo>
                  <a:pt x="29456" y="5156609"/>
                  <a:pt x="27974" y="5167400"/>
                  <a:pt x="24725" y="5177716"/>
                </a:cubicBezTo>
                <a:cubicBezTo>
                  <a:pt x="21087" y="5188516"/>
                  <a:pt x="21627" y="5200289"/>
                  <a:pt x="26241" y="5210708"/>
                </a:cubicBezTo>
                <a:cubicBezTo>
                  <a:pt x="30405" y="5220435"/>
                  <a:pt x="36096" y="5229435"/>
                  <a:pt x="43097" y="5237365"/>
                </a:cubicBezTo>
                <a:cubicBezTo>
                  <a:pt x="51407" y="5246974"/>
                  <a:pt x="60670" y="5255711"/>
                  <a:pt x="70745" y="5263445"/>
                </a:cubicBezTo>
                <a:cubicBezTo>
                  <a:pt x="72753" y="5265107"/>
                  <a:pt x="74478" y="5267085"/>
                  <a:pt x="75853" y="5269300"/>
                </a:cubicBezTo>
                <a:cubicBezTo>
                  <a:pt x="77893" y="5272784"/>
                  <a:pt x="78485" y="5276932"/>
                  <a:pt x="77501" y="5280848"/>
                </a:cubicBezTo>
                <a:cubicBezTo>
                  <a:pt x="76627" y="5284712"/>
                  <a:pt x="76185" y="5288663"/>
                  <a:pt x="76183" y="5292625"/>
                </a:cubicBezTo>
                <a:cubicBezTo>
                  <a:pt x="76702" y="5300831"/>
                  <a:pt x="79274" y="5308771"/>
                  <a:pt x="83663" y="5315719"/>
                </a:cubicBezTo>
                <a:cubicBezTo>
                  <a:pt x="87943" y="5322808"/>
                  <a:pt x="93476" y="5329058"/>
                  <a:pt x="99992" y="5334162"/>
                </a:cubicBezTo>
                <a:cubicBezTo>
                  <a:pt x="105962" y="5338678"/>
                  <a:pt x="112942" y="5341674"/>
                  <a:pt x="120326" y="5342888"/>
                </a:cubicBezTo>
                <a:cubicBezTo>
                  <a:pt x="129450" y="5344651"/>
                  <a:pt x="138804" y="5344885"/>
                  <a:pt x="148007" y="5343581"/>
                </a:cubicBezTo>
                <a:cubicBezTo>
                  <a:pt x="153576" y="5342805"/>
                  <a:pt x="159178" y="5342212"/>
                  <a:pt x="164764" y="5341568"/>
                </a:cubicBezTo>
                <a:cubicBezTo>
                  <a:pt x="165539" y="5341470"/>
                  <a:pt x="166313" y="5341568"/>
                  <a:pt x="167186" y="5341436"/>
                </a:cubicBezTo>
                <a:cubicBezTo>
                  <a:pt x="167549" y="5342360"/>
                  <a:pt x="167878" y="5343168"/>
                  <a:pt x="168191" y="5343977"/>
                </a:cubicBezTo>
                <a:cubicBezTo>
                  <a:pt x="171701" y="5352983"/>
                  <a:pt x="174930" y="5362122"/>
                  <a:pt x="178803" y="5370964"/>
                </a:cubicBezTo>
                <a:cubicBezTo>
                  <a:pt x="183245" y="5381255"/>
                  <a:pt x="189371" y="5390732"/>
                  <a:pt x="196927" y="5399006"/>
                </a:cubicBezTo>
                <a:cubicBezTo>
                  <a:pt x="199785" y="5402097"/>
                  <a:pt x="203031" y="5404804"/>
                  <a:pt x="206583" y="5407056"/>
                </a:cubicBezTo>
                <a:cubicBezTo>
                  <a:pt x="211134" y="5409680"/>
                  <a:pt x="216188" y="5411311"/>
                  <a:pt x="221413" y="5411840"/>
                </a:cubicBezTo>
                <a:cubicBezTo>
                  <a:pt x="237405" y="5414335"/>
                  <a:pt x="252981" y="5419002"/>
                  <a:pt x="267713" y="5425713"/>
                </a:cubicBezTo>
                <a:cubicBezTo>
                  <a:pt x="270234" y="5426851"/>
                  <a:pt x="272789" y="5427957"/>
                  <a:pt x="275244" y="5429243"/>
                </a:cubicBezTo>
                <a:cubicBezTo>
                  <a:pt x="276393" y="5429937"/>
                  <a:pt x="277834" y="5429937"/>
                  <a:pt x="278984" y="5429243"/>
                </a:cubicBezTo>
                <a:cubicBezTo>
                  <a:pt x="290475" y="5423490"/>
                  <a:pt x="302507" y="5418893"/>
                  <a:pt x="314904" y="5415518"/>
                </a:cubicBezTo>
                <a:cubicBezTo>
                  <a:pt x="321637" y="5413699"/>
                  <a:pt x="328476" y="5412310"/>
                  <a:pt x="335385" y="5411362"/>
                </a:cubicBezTo>
                <a:cubicBezTo>
                  <a:pt x="341462" y="5410499"/>
                  <a:pt x="347173" y="5407937"/>
                  <a:pt x="351862" y="5403972"/>
                </a:cubicBezTo>
                <a:cubicBezTo>
                  <a:pt x="357967" y="5398759"/>
                  <a:pt x="363196" y="5392600"/>
                  <a:pt x="367350" y="5385728"/>
                </a:cubicBezTo>
                <a:cubicBezTo>
                  <a:pt x="373348" y="5376194"/>
                  <a:pt x="378236" y="5366005"/>
                  <a:pt x="381917" y="5355359"/>
                </a:cubicBezTo>
                <a:cubicBezTo>
                  <a:pt x="383449" y="5351103"/>
                  <a:pt x="385014" y="5346863"/>
                  <a:pt x="386563" y="5342607"/>
                </a:cubicBezTo>
                <a:cubicBezTo>
                  <a:pt x="386695" y="5342245"/>
                  <a:pt x="386909" y="5341915"/>
                  <a:pt x="387206" y="5341321"/>
                </a:cubicBezTo>
                <a:lnTo>
                  <a:pt x="395444" y="5342212"/>
                </a:lnTo>
                <a:cubicBezTo>
                  <a:pt x="401903" y="5342904"/>
                  <a:pt x="408346" y="5343861"/>
                  <a:pt x="414821" y="5344241"/>
                </a:cubicBezTo>
                <a:cubicBezTo>
                  <a:pt x="423066" y="5344737"/>
                  <a:pt x="431335" y="5343822"/>
                  <a:pt x="439273" y="5341536"/>
                </a:cubicBezTo>
                <a:cubicBezTo>
                  <a:pt x="446331" y="5339582"/>
                  <a:pt x="452803" y="5335930"/>
                  <a:pt x="458123" y="5330896"/>
                </a:cubicBezTo>
                <a:cubicBezTo>
                  <a:pt x="465640" y="5324126"/>
                  <a:pt x="471495" y="5315708"/>
                  <a:pt x="475227" y="5306300"/>
                </a:cubicBezTo>
                <a:cubicBezTo>
                  <a:pt x="478293" y="5298745"/>
                  <a:pt x="478956" y="5290427"/>
                  <a:pt x="477121" y="5282481"/>
                </a:cubicBezTo>
                <a:cubicBezTo>
                  <a:pt x="476370" y="5279552"/>
                  <a:pt x="476274" y="5276493"/>
                  <a:pt x="476841" y="5273523"/>
                </a:cubicBezTo>
                <a:cubicBezTo>
                  <a:pt x="477766" y="5269449"/>
                  <a:pt x="480153" y="5265858"/>
                  <a:pt x="483548" y="5263428"/>
                </a:cubicBezTo>
                <a:cubicBezTo>
                  <a:pt x="490859" y="5257833"/>
                  <a:pt x="497764" y="5251726"/>
                  <a:pt x="504210" y="5245151"/>
                </a:cubicBezTo>
                <a:cubicBezTo>
                  <a:pt x="513454" y="5235468"/>
                  <a:pt x="521791" y="5225125"/>
                  <a:pt x="527277" y="5212753"/>
                </a:cubicBezTo>
                <a:cubicBezTo>
                  <a:pt x="530573" y="5205478"/>
                  <a:pt x="532616" y="5197907"/>
                  <a:pt x="532007" y="5189906"/>
                </a:cubicBezTo>
                <a:cubicBezTo>
                  <a:pt x="531776" y="5186428"/>
                  <a:pt x="531152" y="5182985"/>
                  <a:pt x="530145" y="5179646"/>
                </a:cubicBezTo>
                <a:cubicBezTo>
                  <a:pt x="525683" y="5165364"/>
                  <a:pt x="524230" y="5150311"/>
                  <a:pt x="525877" y="5135437"/>
                </a:cubicBezTo>
                <a:cubicBezTo>
                  <a:pt x="528071" y="5115588"/>
                  <a:pt x="533895" y="5096313"/>
                  <a:pt x="543063" y="5078577"/>
                </a:cubicBezTo>
                <a:cubicBezTo>
                  <a:pt x="546243" y="5072210"/>
                  <a:pt x="549934" y="5066073"/>
                  <a:pt x="553575" y="5059937"/>
                </a:cubicBezTo>
                <a:lnTo>
                  <a:pt x="554361" y="5057666"/>
                </a:lnTo>
                <a:close/>
              </a:path>
            </a:pathLst>
          </a:custGeom>
          <a:solidFill>
            <a:srgbClr val="2C2B7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A60BA0-6131-F969-3167-75F0D10239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F6CC259-9E1C-F34E-90C7-9ABC851952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" r="19391" b="14577"/>
          <a:stretch/>
        </p:blipFill>
        <p:spPr>
          <a:xfrm>
            <a:off x="4193966" y="1309092"/>
            <a:ext cx="3663270" cy="4912094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25A5B67-3748-C906-CCCA-F4B1332DC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725" y="1068701"/>
            <a:ext cx="4298891" cy="544025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BFA8D6C-30C9-93B9-2A03-5016672F566F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5D97DA-3C09-389F-2765-D0E37084BAAD}"/>
              </a:ext>
            </a:extLst>
          </p:cNvPr>
          <p:cNvSpPr txBox="1"/>
          <p:nvPr/>
        </p:nvSpPr>
        <p:spPr>
          <a:xfrm>
            <a:off x="7651101" y="1963397"/>
            <a:ext cx="280177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6347B5-3FB6-E7E5-243B-E389E7CA0030}"/>
              </a:ext>
            </a:extLst>
          </p:cNvPr>
          <p:cNvSpPr txBox="1"/>
          <p:nvPr/>
        </p:nvSpPr>
        <p:spPr>
          <a:xfrm>
            <a:off x="7402285" y="4417075"/>
            <a:ext cx="280177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3F2573-290E-3DEA-FD3E-EE9B00D8B14E}"/>
              </a:ext>
            </a:extLst>
          </p:cNvPr>
          <p:cNvSpPr txBox="1"/>
          <p:nvPr/>
        </p:nvSpPr>
        <p:spPr>
          <a:xfrm>
            <a:off x="1327788" y="1972728"/>
            <a:ext cx="280177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176361-F8CA-7D0D-B741-127161E9F074}"/>
              </a:ext>
            </a:extLst>
          </p:cNvPr>
          <p:cNvSpPr txBox="1"/>
          <p:nvPr/>
        </p:nvSpPr>
        <p:spPr>
          <a:xfrm>
            <a:off x="1383953" y="4417075"/>
            <a:ext cx="280177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4865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2DF9982-4B67-ADA9-DCE4-7F0C69D65F5D}"/>
              </a:ext>
            </a:extLst>
          </p:cNvPr>
          <p:cNvSpPr/>
          <p:nvPr/>
        </p:nvSpPr>
        <p:spPr>
          <a:xfrm>
            <a:off x="1309813" y="2334014"/>
            <a:ext cx="2941163" cy="3375397"/>
          </a:xfrm>
          <a:prstGeom prst="roundRect">
            <a:avLst>
              <a:gd name="adj" fmla="val 5770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6D1A07E-A0C2-5ED5-5411-14A85104D088}"/>
              </a:ext>
            </a:extLst>
          </p:cNvPr>
          <p:cNvGrpSpPr/>
          <p:nvPr/>
        </p:nvGrpSpPr>
        <p:grpSpPr>
          <a:xfrm>
            <a:off x="1537128" y="1211749"/>
            <a:ext cx="2486533" cy="2739323"/>
            <a:chOff x="1537128" y="1211749"/>
            <a:chExt cx="2486533" cy="273932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64D2337B-1DE7-EEF7-966B-A614495F0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8175" y="1211749"/>
              <a:ext cx="2178716" cy="218670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95396CF-6B13-ED9E-F2A1-A0A7E9F068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836" b="23836"/>
            <a:stretch/>
          </p:blipFill>
          <p:spPr>
            <a:xfrm>
              <a:off x="1537128" y="1638667"/>
              <a:ext cx="2486533" cy="2312405"/>
            </a:xfrm>
            <a:prstGeom prst="round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2A0D21F-33B8-60B5-0E5D-E94AE32011CE}"/>
              </a:ext>
            </a:extLst>
          </p:cNvPr>
          <p:cNvSpPr/>
          <p:nvPr/>
        </p:nvSpPr>
        <p:spPr>
          <a:xfrm>
            <a:off x="4675659" y="2334015"/>
            <a:ext cx="2941163" cy="3358780"/>
          </a:xfrm>
          <a:prstGeom prst="roundRect">
            <a:avLst>
              <a:gd name="adj" fmla="val 4488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660A4C5-B8FC-A813-6197-3C0ED3D3ED04}"/>
              </a:ext>
            </a:extLst>
          </p:cNvPr>
          <p:cNvGrpSpPr/>
          <p:nvPr/>
        </p:nvGrpSpPr>
        <p:grpSpPr>
          <a:xfrm>
            <a:off x="4902973" y="1211749"/>
            <a:ext cx="2486534" cy="2764885"/>
            <a:chOff x="4902973" y="1211749"/>
            <a:chExt cx="2486534" cy="276488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0CD072F-AE67-2AF3-8F2F-F9293FED9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0332" y="1211749"/>
              <a:ext cx="2178716" cy="2186707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4476BEE-5DE8-B60A-FF09-554C96D48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22" b="3322"/>
            <a:stretch/>
          </p:blipFill>
          <p:spPr>
            <a:xfrm>
              <a:off x="4902973" y="1655284"/>
              <a:ext cx="2486534" cy="2321350"/>
            </a:xfrm>
            <a:prstGeom prst="roundRect">
              <a:avLst/>
            </a:prstGeom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4C91007-F6AB-4C41-DF76-EA379B52B0FA}"/>
              </a:ext>
            </a:extLst>
          </p:cNvPr>
          <p:cNvSpPr/>
          <p:nvPr/>
        </p:nvSpPr>
        <p:spPr>
          <a:xfrm>
            <a:off x="8041506" y="2334014"/>
            <a:ext cx="2941163" cy="3331798"/>
          </a:xfrm>
          <a:prstGeom prst="roundRect">
            <a:avLst>
              <a:gd name="adj" fmla="val 4488"/>
            </a:avLst>
          </a:prstGeom>
          <a:noFill/>
          <a:ln w="28575">
            <a:solidFill>
              <a:srgbClr val="2C2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9B54696-1CFD-03D5-B715-CC957D7FB053}"/>
              </a:ext>
            </a:extLst>
          </p:cNvPr>
          <p:cNvGrpSpPr/>
          <p:nvPr/>
        </p:nvGrpSpPr>
        <p:grpSpPr>
          <a:xfrm>
            <a:off x="8281001" y="1211749"/>
            <a:ext cx="2462173" cy="2782922"/>
            <a:chOff x="8281001" y="1211749"/>
            <a:chExt cx="2462173" cy="278292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8B014F7-9A9B-BDC0-73AF-D67EAE2D6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9383" y="1211749"/>
              <a:ext cx="2178716" cy="218670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EAD74DE-AF32-04F6-6027-06F979601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1" b="3041"/>
            <a:stretch/>
          </p:blipFill>
          <p:spPr>
            <a:xfrm>
              <a:off x="8281001" y="1682266"/>
              <a:ext cx="2462173" cy="2312405"/>
            </a:xfrm>
            <a:prstGeom prst="round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FBF720C-9C5F-B7C7-F13A-4A975455B853}"/>
              </a:ext>
            </a:extLst>
          </p:cNvPr>
          <p:cNvGrpSpPr/>
          <p:nvPr/>
        </p:nvGrpSpPr>
        <p:grpSpPr>
          <a:xfrm>
            <a:off x="8867375" y="3473727"/>
            <a:ext cx="1289425" cy="1018904"/>
            <a:chOff x="8867375" y="3473727"/>
            <a:chExt cx="1289425" cy="101890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97AD3AE-CD08-4125-CA6A-EC88AD00FAC1}"/>
                </a:ext>
              </a:extLst>
            </p:cNvPr>
            <p:cNvGrpSpPr/>
            <p:nvPr/>
          </p:nvGrpSpPr>
          <p:grpSpPr>
            <a:xfrm>
              <a:off x="8867375" y="3473727"/>
              <a:ext cx="1289425" cy="1018904"/>
              <a:chOff x="8949016" y="3473727"/>
              <a:chExt cx="1289425" cy="1018904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86376C22-879C-B84E-A9BF-4C0227B192D1}"/>
                  </a:ext>
                </a:extLst>
              </p:cNvPr>
              <p:cNvSpPr/>
              <p:nvPr/>
            </p:nvSpPr>
            <p:spPr>
              <a:xfrm rot="16200000" flipH="1" flipV="1">
                <a:off x="9174280" y="3415602"/>
                <a:ext cx="838899" cy="1135154"/>
              </a:xfrm>
              <a:custGeom>
                <a:avLst/>
                <a:gdLst>
                  <a:gd name="connsiteX0" fmla="*/ 352437 w 700410"/>
                  <a:gd name="connsiteY0" fmla="*/ 947101 h 947758"/>
                  <a:gd name="connsiteX1" fmla="*/ 347712 w 700410"/>
                  <a:gd name="connsiteY1" fmla="*/ 947101 h 947758"/>
                  <a:gd name="connsiteX2" fmla="*/ 338199 w 700410"/>
                  <a:gd name="connsiteY2" fmla="*/ 942641 h 947758"/>
                  <a:gd name="connsiteX3" fmla="*/ 279708 w 700410"/>
                  <a:gd name="connsiteY3" fmla="*/ 925115 h 947758"/>
                  <a:gd name="connsiteX4" fmla="*/ 260974 w 700410"/>
                  <a:gd name="connsiteY4" fmla="*/ 919072 h 947758"/>
                  <a:gd name="connsiteX5" fmla="*/ 248776 w 700410"/>
                  <a:gd name="connsiteY5" fmla="*/ 908903 h 947758"/>
                  <a:gd name="connsiteX6" fmla="*/ 225879 w 700410"/>
                  <a:gd name="connsiteY6" fmla="*/ 873477 h 947758"/>
                  <a:gd name="connsiteX7" fmla="*/ 212474 w 700410"/>
                  <a:gd name="connsiteY7" fmla="*/ 839384 h 947758"/>
                  <a:gd name="connsiteX8" fmla="*/ 211205 w 700410"/>
                  <a:gd name="connsiteY8" fmla="*/ 836175 h 947758"/>
                  <a:gd name="connsiteX9" fmla="*/ 208145 w 700410"/>
                  <a:gd name="connsiteY9" fmla="*/ 836342 h 947758"/>
                  <a:gd name="connsiteX10" fmla="*/ 186975 w 700410"/>
                  <a:gd name="connsiteY10" fmla="*/ 838884 h 947758"/>
                  <a:gd name="connsiteX11" fmla="*/ 152006 w 700410"/>
                  <a:gd name="connsiteY11" fmla="*/ 838009 h 947758"/>
                  <a:gd name="connsiteX12" fmla="*/ 126319 w 700410"/>
                  <a:gd name="connsiteY12" fmla="*/ 826985 h 947758"/>
                  <a:gd name="connsiteX13" fmla="*/ 105691 w 700410"/>
                  <a:gd name="connsiteY13" fmla="*/ 803687 h 947758"/>
                  <a:gd name="connsiteX14" fmla="*/ 96241 w 700410"/>
                  <a:gd name="connsiteY14" fmla="*/ 774513 h 947758"/>
                  <a:gd name="connsiteX15" fmla="*/ 97906 w 700410"/>
                  <a:gd name="connsiteY15" fmla="*/ 759634 h 947758"/>
                  <a:gd name="connsiteX16" fmla="*/ 95825 w 700410"/>
                  <a:gd name="connsiteY16" fmla="*/ 745047 h 947758"/>
                  <a:gd name="connsiteX17" fmla="*/ 89372 w 700410"/>
                  <a:gd name="connsiteY17" fmla="*/ 737649 h 947758"/>
                  <a:gd name="connsiteX18" fmla="*/ 54444 w 700410"/>
                  <a:gd name="connsiteY18" fmla="*/ 704703 h 947758"/>
                  <a:gd name="connsiteX19" fmla="*/ 33150 w 700410"/>
                  <a:gd name="connsiteY19" fmla="*/ 671027 h 947758"/>
                  <a:gd name="connsiteX20" fmla="*/ 31234 w 700410"/>
                  <a:gd name="connsiteY20" fmla="*/ 629349 h 947758"/>
                  <a:gd name="connsiteX21" fmla="*/ 36772 w 700410"/>
                  <a:gd name="connsiteY21" fmla="*/ 589026 h 947758"/>
                  <a:gd name="connsiteX22" fmla="*/ 30006 w 700410"/>
                  <a:gd name="connsiteY22" fmla="*/ 544577 h 947758"/>
                  <a:gd name="connsiteX23" fmla="*/ 865 w 700410"/>
                  <a:gd name="connsiteY23" fmla="*/ 480205 h 947758"/>
                  <a:gd name="connsiteX24" fmla="*/ 0 w 700410"/>
                  <a:gd name="connsiteY24" fmla="*/ 477663 h 947758"/>
                  <a:gd name="connsiteX25" fmla="*/ 70 w 700410"/>
                  <a:gd name="connsiteY25" fmla="*/ 477456 h 947758"/>
                  <a:gd name="connsiteX26" fmla="*/ 70 w 700410"/>
                  <a:gd name="connsiteY26" fmla="*/ 473879 h 947758"/>
                  <a:gd name="connsiteX27" fmla="*/ 71 w 700410"/>
                  <a:gd name="connsiteY27" fmla="*/ 473879 h 947758"/>
                  <a:gd name="connsiteX28" fmla="*/ 71 w 700410"/>
                  <a:gd name="connsiteY28" fmla="*/ 470302 h 947758"/>
                  <a:gd name="connsiteX29" fmla="*/ 1 w 700410"/>
                  <a:gd name="connsiteY29" fmla="*/ 470095 h 947758"/>
                  <a:gd name="connsiteX30" fmla="*/ 866 w 700410"/>
                  <a:gd name="connsiteY30" fmla="*/ 467553 h 947758"/>
                  <a:gd name="connsiteX31" fmla="*/ 30007 w 700410"/>
                  <a:gd name="connsiteY31" fmla="*/ 403181 h 947758"/>
                  <a:gd name="connsiteX32" fmla="*/ 36773 w 700410"/>
                  <a:gd name="connsiteY32" fmla="*/ 358732 h 947758"/>
                  <a:gd name="connsiteX33" fmla="*/ 31235 w 700410"/>
                  <a:gd name="connsiteY33" fmla="*/ 318409 h 947758"/>
                  <a:gd name="connsiteX34" fmla="*/ 33151 w 700410"/>
                  <a:gd name="connsiteY34" fmla="*/ 276731 h 947758"/>
                  <a:gd name="connsiteX35" fmla="*/ 54445 w 700410"/>
                  <a:gd name="connsiteY35" fmla="*/ 243055 h 947758"/>
                  <a:gd name="connsiteX36" fmla="*/ 89373 w 700410"/>
                  <a:gd name="connsiteY36" fmla="*/ 210109 h 947758"/>
                  <a:gd name="connsiteX37" fmla="*/ 95826 w 700410"/>
                  <a:gd name="connsiteY37" fmla="*/ 202711 h 947758"/>
                  <a:gd name="connsiteX38" fmla="*/ 97907 w 700410"/>
                  <a:gd name="connsiteY38" fmla="*/ 188124 h 947758"/>
                  <a:gd name="connsiteX39" fmla="*/ 96242 w 700410"/>
                  <a:gd name="connsiteY39" fmla="*/ 173245 h 947758"/>
                  <a:gd name="connsiteX40" fmla="*/ 105692 w 700410"/>
                  <a:gd name="connsiteY40" fmla="*/ 144071 h 947758"/>
                  <a:gd name="connsiteX41" fmla="*/ 126320 w 700410"/>
                  <a:gd name="connsiteY41" fmla="*/ 120773 h 947758"/>
                  <a:gd name="connsiteX42" fmla="*/ 152007 w 700410"/>
                  <a:gd name="connsiteY42" fmla="*/ 109749 h 947758"/>
                  <a:gd name="connsiteX43" fmla="*/ 186976 w 700410"/>
                  <a:gd name="connsiteY43" fmla="*/ 108874 h 947758"/>
                  <a:gd name="connsiteX44" fmla="*/ 208146 w 700410"/>
                  <a:gd name="connsiteY44" fmla="*/ 111416 h 947758"/>
                  <a:gd name="connsiteX45" fmla="*/ 211206 w 700410"/>
                  <a:gd name="connsiteY45" fmla="*/ 111583 h 947758"/>
                  <a:gd name="connsiteX46" fmla="*/ 212475 w 700410"/>
                  <a:gd name="connsiteY46" fmla="*/ 108374 h 947758"/>
                  <a:gd name="connsiteX47" fmla="*/ 225880 w 700410"/>
                  <a:gd name="connsiteY47" fmla="*/ 74281 h 947758"/>
                  <a:gd name="connsiteX48" fmla="*/ 248777 w 700410"/>
                  <a:gd name="connsiteY48" fmla="*/ 38855 h 947758"/>
                  <a:gd name="connsiteX49" fmla="*/ 260975 w 700410"/>
                  <a:gd name="connsiteY49" fmla="*/ 28686 h 947758"/>
                  <a:gd name="connsiteX50" fmla="*/ 279709 w 700410"/>
                  <a:gd name="connsiteY50" fmla="*/ 22643 h 947758"/>
                  <a:gd name="connsiteX51" fmla="*/ 338200 w 700410"/>
                  <a:gd name="connsiteY51" fmla="*/ 5117 h 947758"/>
                  <a:gd name="connsiteX52" fmla="*/ 347713 w 700410"/>
                  <a:gd name="connsiteY52" fmla="*/ 657 h 947758"/>
                  <a:gd name="connsiteX53" fmla="*/ 352438 w 700410"/>
                  <a:gd name="connsiteY53" fmla="*/ 657 h 947758"/>
                  <a:gd name="connsiteX54" fmla="*/ 397816 w 700410"/>
                  <a:gd name="connsiteY54" fmla="*/ 17995 h 947758"/>
                  <a:gd name="connsiteX55" fmla="*/ 423689 w 700410"/>
                  <a:gd name="connsiteY55" fmla="*/ 23247 h 947758"/>
                  <a:gd name="connsiteX56" fmla="*/ 444505 w 700410"/>
                  <a:gd name="connsiteY56" fmla="*/ 32583 h 947758"/>
                  <a:gd name="connsiteX57" fmla="*/ 464071 w 700410"/>
                  <a:gd name="connsiteY57" fmla="*/ 55630 h 947758"/>
                  <a:gd name="connsiteX58" fmla="*/ 482472 w 700410"/>
                  <a:gd name="connsiteY58" fmla="*/ 93995 h 947758"/>
                  <a:gd name="connsiteX59" fmla="*/ 488342 w 700410"/>
                  <a:gd name="connsiteY59" fmla="*/ 110103 h 947758"/>
                  <a:gd name="connsiteX60" fmla="*/ 489154 w 700410"/>
                  <a:gd name="connsiteY60" fmla="*/ 111728 h 947758"/>
                  <a:gd name="connsiteX61" fmla="*/ 499562 w 700410"/>
                  <a:gd name="connsiteY61" fmla="*/ 110603 h 947758"/>
                  <a:gd name="connsiteX62" fmla="*/ 524040 w 700410"/>
                  <a:gd name="connsiteY62" fmla="*/ 108040 h 947758"/>
                  <a:gd name="connsiteX63" fmla="*/ 554930 w 700410"/>
                  <a:gd name="connsiteY63" fmla="*/ 111458 h 947758"/>
                  <a:gd name="connsiteX64" fmla="*/ 578743 w 700410"/>
                  <a:gd name="connsiteY64" fmla="*/ 124899 h 947758"/>
                  <a:gd name="connsiteX65" fmla="*/ 600350 w 700410"/>
                  <a:gd name="connsiteY65" fmla="*/ 155970 h 947758"/>
                  <a:gd name="connsiteX66" fmla="*/ 602744 w 700410"/>
                  <a:gd name="connsiteY66" fmla="*/ 186061 h 947758"/>
                  <a:gd name="connsiteX67" fmla="*/ 602389 w 700410"/>
                  <a:gd name="connsiteY67" fmla="*/ 197377 h 947758"/>
                  <a:gd name="connsiteX68" fmla="*/ 610861 w 700410"/>
                  <a:gd name="connsiteY68" fmla="*/ 210130 h 947758"/>
                  <a:gd name="connsiteX69" fmla="*/ 636964 w 700410"/>
                  <a:gd name="connsiteY69" fmla="*/ 233219 h 947758"/>
                  <a:gd name="connsiteX70" fmla="*/ 666105 w 700410"/>
                  <a:gd name="connsiteY70" fmla="*/ 274147 h 947758"/>
                  <a:gd name="connsiteX71" fmla="*/ 672079 w 700410"/>
                  <a:gd name="connsiteY71" fmla="*/ 303009 h 947758"/>
                  <a:gd name="connsiteX72" fmla="*/ 669727 w 700410"/>
                  <a:gd name="connsiteY72" fmla="*/ 315971 h 947758"/>
                  <a:gd name="connsiteX73" fmla="*/ 664336 w 700410"/>
                  <a:gd name="connsiteY73" fmla="*/ 371819 h 947758"/>
                  <a:gd name="connsiteX74" fmla="*/ 686046 w 700410"/>
                  <a:gd name="connsiteY74" fmla="*/ 443651 h 947758"/>
                  <a:gd name="connsiteX75" fmla="*/ 699327 w 700410"/>
                  <a:gd name="connsiteY75" fmla="*/ 467198 h 947758"/>
                  <a:gd name="connsiteX76" fmla="*/ 700320 w 700410"/>
                  <a:gd name="connsiteY76" fmla="*/ 470067 h 947758"/>
                  <a:gd name="connsiteX77" fmla="*/ 700410 w 700410"/>
                  <a:gd name="connsiteY77" fmla="*/ 470067 h 947758"/>
                  <a:gd name="connsiteX78" fmla="*/ 700410 w 700410"/>
                  <a:gd name="connsiteY78" fmla="*/ 473879 h 947758"/>
                  <a:gd name="connsiteX79" fmla="*/ 700409 w 700410"/>
                  <a:gd name="connsiteY79" fmla="*/ 473879 h 947758"/>
                  <a:gd name="connsiteX80" fmla="*/ 700409 w 700410"/>
                  <a:gd name="connsiteY80" fmla="*/ 477691 h 947758"/>
                  <a:gd name="connsiteX81" fmla="*/ 700319 w 700410"/>
                  <a:gd name="connsiteY81" fmla="*/ 477691 h 947758"/>
                  <a:gd name="connsiteX82" fmla="*/ 699326 w 700410"/>
                  <a:gd name="connsiteY82" fmla="*/ 480560 h 947758"/>
                  <a:gd name="connsiteX83" fmla="*/ 686045 w 700410"/>
                  <a:gd name="connsiteY83" fmla="*/ 504107 h 947758"/>
                  <a:gd name="connsiteX84" fmla="*/ 664335 w 700410"/>
                  <a:gd name="connsiteY84" fmla="*/ 575939 h 947758"/>
                  <a:gd name="connsiteX85" fmla="*/ 669726 w 700410"/>
                  <a:gd name="connsiteY85" fmla="*/ 631787 h 947758"/>
                  <a:gd name="connsiteX86" fmla="*/ 672078 w 700410"/>
                  <a:gd name="connsiteY86" fmla="*/ 644749 h 947758"/>
                  <a:gd name="connsiteX87" fmla="*/ 666104 w 700410"/>
                  <a:gd name="connsiteY87" fmla="*/ 673611 h 947758"/>
                  <a:gd name="connsiteX88" fmla="*/ 636963 w 700410"/>
                  <a:gd name="connsiteY88" fmla="*/ 714539 h 947758"/>
                  <a:gd name="connsiteX89" fmla="*/ 610860 w 700410"/>
                  <a:gd name="connsiteY89" fmla="*/ 737628 h 947758"/>
                  <a:gd name="connsiteX90" fmla="*/ 602388 w 700410"/>
                  <a:gd name="connsiteY90" fmla="*/ 750381 h 947758"/>
                  <a:gd name="connsiteX91" fmla="*/ 602743 w 700410"/>
                  <a:gd name="connsiteY91" fmla="*/ 761697 h 947758"/>
                  <a:gd name="connsiteX92" fmla="*/ 600349 w 700410"/>
                  <a:gd name="connsiteY92" fmla="*/ 791788 h 947758"/>
                  <a:gd name="connsiteX93" fmla="*/ 578742 w 700410"/>
                  <a:gd name="connsiteY93" fmla="*/ 822859 h 947758"/>
                  <a:gd name="connsiteX94" fmla="*/ 554929 w 700410"/>
                  <a:gd name="connsiteY94" fmla="*/ 836300 h 947758"/>
                  <a:gd name="connsiteX95" fmla="*/ 524039 w 700410"/>
                  <a:gd name="connsiteY95" fmla="*/ 839718 h 947758"/>
                  <a:gd name="connsiteX96" fmla="*/ 499561 w 700410"/>
                  <a:gd name="connsiteY96" fmla="*/ 837155 h 947758"/>
                  <a:gd name="connsiteX97" fmla="*/ 489153 w 700410"/>
                  <a:gd name="connsiteY97" fmla="*/ 836030 h 947758"/>
                  <a:gd name="connsiteX98" fmla="*/ 488341 w 700410"/>
                  <a:gd name="connsiteY98" fmla="*/ 837655 h 947758"/>
                  <a:gd name="connsiteX99" fmla="*/ 482471 w 700410"/>
                  <a:gd name="connsiteY99" fmla="*/ 853763 h 947758"/>
                  <a:gd name="connsiteX100" fmla="*/ 464070 w 700410"/>
                  <a:gd name="connsiteY100" fmla="*/ 892128 h 947758"/>
                  <a:gd name="connsiteX101" fmla="*/ 444504 w 700410"/>
                  <a:gd name="connsiteY101" fmla="*/ 915175 h 947758"/>
                  <a:gd name="connsiteX102" fmla="*/ 423688 w 700410"/>
                  <a:gd name="connsiteY102" fmla="*/ 924511 h 947758"/>
                  <a:gd name="connsiteX103" fmla="*/ 397815 w 700410"/>
                  <a:gd name="connsiteY103" fmla="*/ 929763 h 947758"/>
                  <a:gd name="connsiteX104" fmla="*/ 352437 w 700410"/>
                  <a:gd name="connsiteY104" fmla="*/ 947101 h 94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700410" h="947758">
                    <a:moveTo>
                      <a:pt x="352437" y="947101"/>
                    </a:moveTo>
                    <a:cubicBezTo>
                      <a:pt x="350984" y="947977"/>
                      <a:pt x="349165" y="947977"/>
                      <a:pt x="347712" y="947101"/>
                    </a:cubicBezTo>
                    <a:cubicBezTo>
                      <a:pt x="344610" y="945476"/>
                      <a:pt x="341384" y="944079"/>
                      <a:pt x="338199" y="942641"/>
                    </a:cubicBezTo>
                    <a:cubicBezTo>
                      <a:pt x="319588" y="934164"/>
                      <a:pt x="299912" y="928267"/>
                      <a:pt x="279708" y="925115"/>
                    </a:cubicBezTo>
                    <a:cubicBezTo>
                      <a:pt x="273108" y="924447"/>
                      <a:pt x="266723" y="922387"/>
                      <a:pt x="260974" y="919072"/>
                    </a:cubicBezTo>
                    <a:cubicBezTo>
                      <a:pt x="256486" y="916226"/>
                      <a:pt x="252386" y="912807"/>
                      <a:pt x="248776" y="908903"/>
                    </a:cubicBezTo>
                    <a:cubicBezTo>
                      <a:pt x="239230" y="898450"/>
                      <a:pt x="231491" y="886478"/>
                      <a:pt x="225879" y="873477"/>
                    </a:cubicBezTo>
                    <a:cubicBezTo>
                      <a:pt x="220988" y="862307"/>
                      <a:pt x="216908" y="850762"/>
                      <a:pt x="212474" y="839384"/>
                    </a:cubicBezTo>
                    <a:cubicBezTo>
                      <a:pt x="212079" y="838363"/>
                      <a:pt x="211662" y="837342"/>
                      <a:pt x="211205" y="836175"/>
                    </a:cubicBezTo>
                    <a:cubicBezTo>
                      <a:pt x="210101" y="836342"/>
                      <a:pt x="209123" y="836217"/>
                      <a:pt x="208145" y="836342"/>
                    </a:cubicBezTo>
                    <a:cubicBezTo>
                      <a:pt x="201088" y="837155"/>
                      <a:pt x="194011" y="837905"/>
                      <a:pt x="186975" y="838884"/>
                    </a:cubicBezTo>
                    <a:cubicBezTo>
                      <a:pt x="175350" y="840533"/>
                      <a:pt x="163533" y="840237"/>
                      <a:pt x="152006" y="838009"/>
                    </a:cubicBezTo>
                    <a:cubicBezTo>
                      <a:pt x="142678" y="836475"/>
                      <a:pt x="133861" y="832691"/>
                      <a:pt x="126319" y="826985"/>
                    </a:cubicBezTo>
                    <a:cubicBezTo>
                      <a:pt x="118087" y="820538"/>
                      <a:pt x="111097" y="812642"/>
                      <a:pt x="105691" y="803687"/>
                    </a:cubicBezTo>
                    <a:cubicBezTo>
                      <a:pt x="100146" y="794910"/>
                      <a:pt x="96897" y="784878"/>
                      <a:pt x="96241" y="774513"/>
                    </a:cubicBezTo>
                    <a:cubicBezTo>
                      <a:pt x="96243" y="769508"/>
                      <a:pt x="96801" y="764516"/>
                      <a:pt x="97906" y="759634"/>
                    </a:cubicBezTo>
                    <a:cubicBezTo>
                      <a:pt x="99149" y="754687"/>
                      <a:pt x="98402" y="749448"/>
                      <a:pt x="95825" y="745047"/>
                    </a:cubicBezTo>
                    <a:cubicBezTo>
                      <a:pt x="94087" y="742248"/>
                      <a:pt x="91907" y="739749"/>
                      <a:pt x="89372" y="737649"/>
                    </a:cubicBezTo>
                    <a:cubicBezTo>
                      <a:pt x="76643" y="727880"/>
                      <a:pt x="64941" y="716841"/>
                      <a:pt x="54444" y="704703"/>
                    </a:cubicBezTo>
                    <a:cubicBezTo>
                      <a:pt x="45599" y="694685"/>
                      <a:pt x="38410" y="683316"/>
                      <a:pt x="33150" y="671027"/>
                    </a:cubicBezTo>
                    <a:cubicBezTo>
                      <a:pt x="27321" y="657865"/>
                      <a:pt x="26639" y="642992"/>
                      <a:pt x="31234" y="629349"/>
                    </a:cubicBezTo>
                    <a:cubicBezTo>
                      <a:pt x="35339" y="616317"/>
                      <a:pt x="37211" y="602684"/>
                      <a:pt x="36772" y="589026"/>
                    </a:cubicBezTo>
                    <a:cubicBezTo>
                      <a:pt x="36503" y="573974"/>
                      <a:pt x="34228" y="559026"/>
                      <a:pt x="30006" y="544577"/>
                    </a:cubicBezTo>
                    <a:cubicBezTo>
                      <a:pt x="23533" y="521793"/>
                      <a:pt x="13710" y="500098"/>
                      <a:pt x="865" y="480205"/>
                    </a:cubicBezTo>
                    <a:cubicBezTo>
                      <a:pt x="288" y="479456"/>
                      <a:pt x="0" y="478560"/>
                      <a:pt x="0" y="477663"/>
                    </a:cubicBezTo>
                    <a:lnTo>
                      <a:pt x="70" y="477456"/>
                    </a:lnTo>
                    <a:lnTo>
                      <a:pt x="70" y="473879"/>
                    </a:lnTo>
                    <a:lnTo>
                      <a:pt x="71" y="473879"/>
                    </a:lnTo>
                    <a:lnTo>
                      <a:pt x="71" y="470302"/>
                    </a:lnTo>
                    <a:lnTo>
                      <a:pt x="1" y="470095"/>
                    </a:lnTo>
                    <a:cubicBezTo>
                      <a:pt x="1" y="469198"/>
                      <a:pt x="289" y="468302"/>
                      <a:pt x="866" y="467553"/>
                    </a:cubicBezTo>
                    <a:cubicBezTo>
                      <a:pt x="13711" y="447660"/>
                      <a:pt x="23534" y="425965"/>
                      <a:pt x="30007" y="403181"/>
                    </a:cubicBezTo>
                    <a:cubicBezTo>
                      <a:pt x="34229" y="388732"/>
                      <a:pt x="36504" y="373784"/>
                      <a:pt x="36773" y="358732"/>
                    </a:cubicBezTo>
                    <a:cubicBezTo>
                      <a:pt x="37212" y="345074"/>
                      <a:pt x="35340" y="331441"/>
                      <a:pt x="31235" y="318409"/>
                    </a:cubicBezTo>
                    <a:cubicBezTo>
                      <a:pt x="26640" y="304766"/>
                      <a:pt x="27322" y="289893"/>
                      <a:pt x="33151" y="276731"/>
                    </a:cubicBezTo>
                    <a:cubicBezTo>
                      <a:pt x="38411" y="264442"/>
                      <a:pt x="45600" y="253073"/>
                      <a:pt x="54445" y="243055"/>
                    </a:cubicBezTo>
                    <a:cubicBezTo>
                      <a:pt x="64942" y="230917"/>
                      <a:pt x="76644" y="219878"/>
                      <a:pt x="89373" y="210109"/>
                    </a:cubicBezTo>
                    <a:cubicBezTo>
                      <a:pt x="91908" y="208009"/>
                      <a:pt x="94088" y="205510"/>
                      <a:pt x="95826" y="202711"/>
                    </a:cubicBezTo>
                    <a:cubicBezTo>
                      <a:pt x="98403" y="198310"/>
                      <a:pt x="99150" y="193071"/>
                      <a:pt x="97907" y="188124"/>
                    </a:cubicBezTo>
                    <a:cubicBezTo>
                      <a:pt x="96802" y="183242"/>
                      <a:pt x="96244" y="178250"/>
                      <a:pt x="96242" y="173245"/>
                    </a:cubicBezTo>
                    <a:cubicBezTo>
                      <a:pt x="96898" y="162880"/>
                      <a:pt x="100147" y="152848"/>
                      <a:pt x="105692" y="144071"/>
                    </a:cubicBezTo>
                    <a:cubicBezTo>
                      <a:pt x="111098" y="135116"/>
                      <a:pt x="118088" y="127220"/>
                      <a:pt x="126320" y="120773"/>
                    </a:cubicBezTo>
                    <a:cubicBezTo>
                      <a:pt x="133862" y="115067"/>
                      <a:pt x="142679" y="111283"/>
                      <a:pt x="152007" y="109749"/>
                    </a:cubicBezTo>
                    <a:cubicBezTo>
                      <a:pt x="163534" y="107521"/>
                      <a:pt x="175351" y="107225"/>
                      <a:pt x="186976" y="108874"/>
                    </a:cubicBezTo>
                    <a:cubicBezTo>
                      <a:pt x="194012" y="109853"/>
                      <a:pt x="201089" y="110603"/>
                      <a:pt x="208146" y="111416"/>
                    </a:cubicBezTo>
                    <a:cubicBezTo>
                      <a:pt x="209124" y="111541"/>
                      <a:pt x="210102" y="111416"/>
                      <a:pt x="211206" y="111583"/>
                    </a:cubicBezTo>
                    <a:cubicBezTo>
                      <a:pt x="211663" y="110416"/>
                      <a:pt x="212080" y="109395"/>
                      <a:pt x="212475" y="108374"/>
                    </a:cubicBezTo>
                    <a:cubicBezTo>
                      <a:pt x="216909" y="96996"/>
                      <a:pt x="220989" y="85451"/>
                      <a:pt x="225880" y="74281"/>
                    </a:cubicBezTo>
                    <a:cubicBezTo>
                      <a:pt x="231492" y="61280"/>
                      <a:pt x="239231" y="49308"/>
                      <a:pt x="248777" y="38855"/>
                    </a:cubicBezTo>
                    <a:cubicBezTo>
                      <a:pt x="252387" y="34951"/>
                      <a:pt x="256487" y="31532"/>
                      <a:pt x="260975" y="28686"/>
                    </a:cubicBezTo>
                    <a:cubicBezTo>
                      <a:pt x="266724" y="25371"/>
                      <a:pt x="273109" y="23311"/>
                      <a:pt x="279709" y="22643"/>
                    </a:cubicBezTo>
                    <a:cubicBezTo>
                      <a:pt x="299913" y="19491"/>
                      <a:pt x="319589" y="13594"/>
                      <a:pt x="338200" y="5117"/>
                    </a:cubicBezTo>
                    <a:cubicBezTo>
                      <a:pt x="341385" y="3679"/>
                      <a:pt x="344611" y="2282"/>
                      <a:pt x="347713" y="657"/>
                    </a:cubicBezTo>
                    <a:cubicBezTo>
                      <a:pt x="349166" y="-219"/>
                      <a:pt x="350985" y="-219"/>
                      <a:pt x="352438" y="657"/>
                    </a:cubicBezTo>
                    <a:cubicBezTo>
                      <a:pt x="366955" y="7924"/>
                      <a:pt x="382154" y="13732"/>
                      <a:pt x="397816" y="17995"/>
                    </a:cubicBezTo>
                    <a:cubicBezTo>
                      <a:pt x="406321" y="20295"/>
                      <a:pt x="414961" y="22049"/>
                      <a:pt x="423689" y="23247"/>
                    </a:cubicBezTo>
                    <a:cubicBezTo>
                      <a:pt x="431366" y="24337"/>
                      <a:pt x="438581" y="27573"/>
                      <a:pt x="444505" y="32583"/>
                    </a:cubicBezTo>
                    <a:cubicBezTo>
                      <a:pt x="452217" y="39168"/>
                      <a:pt x="458823" y="46949"/>
                      <a:pt x="464071" y="55630"/>
                    </a:cubicBezTo>
                    <a:cubicBezTo>
                      <a:pt x="471648" y="67673"/>
                      <a:pt x="477822" y="80545"/>
                      <a:pt x="482472" y="93995"/>
                    </a:cubicBezTo>
                    <a:cubicBezTo>
                      <a:pt x="484408" y="99371"/>
                      <a:pt x="486385" y="104727"/>
                      <a:pt x="488342" y="110103"/>
                    </a:cubicBezTo>
                    <a:cubicBezTo>
                      <a:pt x="488508" y="110562"/>
                      <a:pt x="488779" y="110978"/>
                      <a:pt x="489154" y="111728"/>
                    </a:cubicBezTo>
                    <a:lnTo>
                      <a:pt x="499562" y="110603"/>
                    </a:lnTo>
                    <a:cubicBezTo>
                      <a:pt x="507721" y="109728"/>
                      <a:pt x="515860" y="108519"/>
                      <a:pt x="524040" y="108040"/>
                    </a:cubicBezTo>
                    <a:cubicBezTo>
                      <a:pt x="534456" y="107413"/>
                      <a:pt x="544902" y="108570"/>
                      <a:pt x="554930" y="111458"/>
                    </a:cubicBezTo>
                    <a:cubicBezTo>
                      <a:pt x="563846" y="113925"/>
                      <a:pt x="572022" y="118539"/>
                      <a:pt x="578743" y="124899"/>
                    </a:cubicBezTo>
                    <a:cubicBezTo>
                      <a:pt x="588239" y="133451"/>
                      <a:pt x="595635" y="144085"/>
                      <a:pt x="600350" y="155970"/>
                    </a:cubicBezTo>
                    <a:cubicBezTo>
                      <a:pt x="604223" y="165514"/>
                      <a:pt x="605060" y="176023"/>
                      <a:pt x="602744" y="186061"/>
                    </a:cubicBezTo>
                    <a:cubicBezTo>
                      <a:pt x="601794" y="189760"/>
                      <a:pt x="601673" y="193626"/>
                      <a:pt x="602389" y="197377"/>
                    </a:cubicBezTo>
                    <a:cubicBezTo>
                      <a:pt x="603557" y="202524"/>
                      <a:pt x="606573" y="207061"/>
                      <a:pt x="610861" y="210130"/>
                    </a:cubicBezTo>
                    <a:cubicBezTo>
                      <a:pt x="620097" y="217199"/>
                      <a:pt x="628821" y="224913"/>
                      <a:pt x="636964" y="233219"/>
                    </a:cubicBezTo>
                    <a:cubicBezTo>
                      <a:pt x="648641" y="245452"/>
                      <a:pt x="659174" y="258518"/>
                      <a:pt x="666105" y="274147"/>
                    </a:cubicBezTo>
                    <a:cubicBezTo>
                      <a:pt x="670268" y="283337"/>
                      <a:pt x="672850" y="292902"/>
                      <a:pt x="672079" y="303009"/>
                    </a:cubicBezTo>
                    <a:cubicBezTo>
                      <a:pt x="671788" y="307404"/>
                      <a:pt x="670999" y="311753"/>
                      <a:pt x="669727" y="315971"/>
                    </a:cubicBezTo>
                    <a:cubicBezTo>
                      <a:pt x="664090" y="334013"/>
                      <a:pt x="662255" y="353030"/>
                      <a:pt x="664336" y="371819"/>
                    </a:cubicBezTo>
                    <a:cubicBezTo>
                      <a:pt x="667107" y="396894"/>
                      <a:pt x="674465" y="421245"/>
                      <a:pt x="686046" y="443651"/>
                    </a:cubicBezTo>
                    <a:cubicBezTo>
                      <a:pt x="690064" y="451694"/>
                      <a:pt x="694726" y="459446"/>
                      <a:pt x="699327" y="467198"/>
                    </a:cubicBezTo>
                    <a:lnTo>
                      <a:pt x="700320" y="470067"/>
                    </a:lnTo>
                    <a:lnTo>
                      <a:pt x="700410" y="470067"/>
                    </a:lnTo>
                    <a:lnTo>
                      <a:pt x="700410" y="473879"/>
                    </a:lnTo>
                    <a:lnTo>
                      <a:pt x="700409" y="473879"/>
                    </a:lnTo>
                    <a:lnTo>
                      <a:pt x="700409" y="477691"/>
                    </a:lnTo>
                    <a:lnTo>
                      <a:pt x="700319" y="477691"/>
                    </a:lnTo>
                    <a:lnTo>
                      <a:pt x="699326" y="480560"/>
                    </a:lnTo>
                    <a:cubicBezTo>
                      <a:pt x="694725" y="488312"/>
                      <a:pt x="690063" y="496064"/>
                      <a:pt x="686045" y="504107"/>
                    </a:cubicBezTo>
                    <a:cubicBezTo>
                      <a:pt x="674464" y="526513"/>
                      <a:pt x="667106" y="550864"/>
                      <a:pt x="664335" y="575939"/>
                    </a:cubicBezTo>
                    <a:cubicBezTo>
                      <a:pt x="662254" y="594728"/>
                      <a:pt x="664089" y="613745"/>
                      <a:pt x="669726" y="631787"/>
                    </a:cubicBezTo>
                    <a:cubicBezTo>
                      <a:pt x="670998" y="636005"/>
                      <a:pt x="671787" y="640354"/>
                      <a:pt x="672078" y="644749"/>
                    </a:cubicBezTo>
                    <a:cubicBezTo>
                      <a:pt x="672849" y="654856"/>
                      <a:pt x="670267" y="664421"/>
                      <a:pt x="666104" y="673611"/>
                    </a:cubicBezTo>
                    <a:cubicBezTo>
                      <a:pt x="659173" y="689240"/>
                      <a:pt x="648640" y="702306"/>
                      <a:pt x="636963" y="714539"/>
                    </a:cubicBezTo>
                    <a:cubicBezTo>
                      <a:pt x="628820" y="722845"/>
                      <a:pt x="620096" y="730559"/>
                      <a:pt x="610860" y="737628"/>
                    </a:cubicBezTo>
                    <a:cubicBezTo>
                      <a:pt x="606572" y="740697"/>
                      <a:pt x="603556" y="745234"/>
                      <a:pt x="602388" y="750381"/>
                    </a:cubicBezTo>
                    <a:cubicBezTo>
                      <a:pt x="601672" y="754132"/>
                      <a:pt x="601793" y="757998"/>
                      <a:pt x="602743" y="761697"/>
                    </a:cubicBezTo>
                    <a:cubicBezTo>
                      <a:pt x="605059" y="771735"/>
                      <a:pt x="604222" y="782244"/>
                      <a:pt x="600349" y="791788"/>
                    </a:cubicBezTo>
                    <a:cubicBezTo>
                      <a:pt x="595634" y="803673"/>
                      <a:pt x="588238" y="814307"/>
                      <a:pt x="578742" y="822859"/>
                    </a:cubicBezTo>
                    <a:cubicBezTo>
                      <a:pt x="572021" y="829219"/>
                      <a:pt x="563845" y="833833"/>
                      <a:pt x="554929" y="836300"/>
                    </a:cubicBezTo>
                    <a:cubicBezTo>
                      <a:pt x="544901" y="839188"/>
                      <a:pt x="534455" y="840345"/>
                      <a:pt x="524039" y="839718"/>
                    </a:cubicBezTo>
                    <a:cubicBezTo>
                      <a:pt x="515859" y="839239"/>
                      <a:pt x="507720" y="838030"/>
                      <a:pt x="499561" y="837155"/>
                    </a:cubicBezTo>
                    <a:lnTo>
                      <a:pt x="489153" y="836030"/>
                    </a:lnTo>
                    <a:cubicBezTo>
                      <a:pt x="488778" y="836780"/>
                      <a:pt x="488507" y="837196"/>
                      <a:pt x="488341" y="837655"/>
                    </a:cubicBezTo>
                    <a:cubicBezTo>
                      <a:pt x="486384" y="843031"/>
                      <a:pt x="484407" y="848387"/>
                      <a:pt x="482471" y="853763"/>
                    </a:cubicBezTo>
                    <a:cubicBezTo>
                      <a:pt x="477821" y="867213"/>
                      <a:pt x="471647" y="880085"/>
                      <a:pt x="464070" y="892128"/>
                    </a:cubicBezTo>
                    <a:cubicBezTo>
                      <a:pt x="458822" y="900809"/>
                      <a:pt x="452216" y="908590"/>
                      <a:pt x="444504" y="915175"/>
                    </a:cubicBezTo>
                    <a:cubicBezTo>
                      <a:pt x="438580" y="920185"/>
                      <a:pt x="431365" y="923421"/>
                      <a:pt x="423688" y="924511"/>
                    </a:cubicBezTo>
                    <a:cubicBezTo>
                      <a:pt x="414960" y="925709"/>
                      <a:pt x="406320" y="927463"/>
                      <a:pt x="397815" y="929763"/>
                    </a:cubicBezTo>
                    <a:cubicBezTo>
                      <a:pt x="382153" y="934026"/>
                      <a:pt x="366954" y="939834"/>
                      <a:pt x="352437" y="947101"/>
                    </a:cubicBezTo>
                    <a:close/>
                  </a:path>
                </a:pathLst>
              </a:custGeom>
              <a:solidFill>
                <a:srgbClr val="2C2B7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1" anchor="ctr">
                <a:noAutofit/>
              </a:bodyPr>
              <a:lstStyle/>
              <a:p>
                <a:endParaRPr lang="fa-IR"/>
              </a:p>
            </p:txBody>
          </p:sp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AF80E6E4-2A1C-6DF6-9ED9-D7842DDA5E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9084277" y="3338466"/>
                <a:ext cx="1018904" cy="1289425"/>
              </a:xfrm>
              <a:prstGeom prst="rect">
                <a:avLst/>
              </a:prstGeom>
            </p:spPr>
          </p:pic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0493FC8-28F4-1FCF-6327-FC2BAB276BDE}"/>
                </a:ext>
              </a:extLst>
            </p:cNvPr>
            <p:cNvSpPr txBox="1"/>
            <p:nvPr/>
          </p:nvSpPr>
          <p:spPr>
            <a:xfrm>
              <a:off x="9018156" y="3707618"/>
              <a:ext cx="9433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جنگ بدر</a:t>
              </a:r>
              <a:endParaRPr lang="fa-IR" sz="24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438E429-90D0-10FE-875A-9F7F1BA11E66}"/>
              </a:ext>
            </a:extLst>
          </p:cNvPr>
          <p:cNvGrpSpPr/>
          <p:nvPr/>
        </p:nvGrpSpPr>
        <p:grpSpPr>
          <a:xfrm>
            <a:off x="5501528" y="3467182"/>
            <a:ext cx="1289425" cy="1018904"/>
            <a:chOff x="5501528" y="3467182"/>
            <a:chExt cx="1289425" cy="101890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3112ECC-4B7A-82BC-E9D9-1A51B6BD4FB5}"/>
                </a:ext>
              </a:extLst>
            </p:cNvPr>
            <p:cNvGrpSpPr/>
            <p:nvPr/>
          </p:nvGrpSpPr>
          <p:grpSpPr>
            <a:xfrm>
              <a:off x="5501528" y="3467182"/>
              <a:ext cx="1289425" cy="1018904"/>
              <a:chOff x="8949016" y="3473727"/>
              <a:chExt cx="1289425" cy="1018904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8058B817-8875-E3D0-3350-66B43A752860}"/>
                  </a:ext>
                </a:extLst>
              </p:cNvPr>
              <p:cNvSpPr/>
              <p:nvPr/>
            </p:nvSpPr>
            <p:spPr>
              <a:xfrm rot="16200000" flipH="1" flipV="1">
                <a:off x="9174280" y="3415602"/>
                <a:ext cx="838899" cy="1135154"/>
              </a:xfrm>
              <a:custGeom>
                <a:avLst/>
                <a:gdLst>
                  <a:gd name="connsiteX0" fmla="*/ 352437 w 700410"/>
                  <a:gd name="connsiteY0" fmla="*/ 947101 h 947758"/>
                  <a:gd name="connsiteX1" fmla="*/ 347712 w 700410"/>
                  <a:gd name="connsiteY1" fmla="*/ 947101 h 947758"/>
                  <a:gd name="connsiteX2" fmla="*/ 338199 w 700410"/>
                  <a:gd name="connsiteY2" fmla="*/ 942641 h 947758"/>
                  <a:gd name="connsiteX3" fmla="*/ 279708 w 700410"/>
                  <a:gd name="connsiteY3" fmla="*/ 925115 h 947758"/>
                  <a:gd name="connsiteX4" fmla="*/ 260974 w 700410"/>
                  <a:gd name="connsiteY4" fmla="*/ 919072 h 947758"/>
                  <a:gd name="connsiteX5" fmla="*/ 248776 w 700410"/>
                  <a:gd name="connsiteY5" fmla="*/ 908903 h 947758"/>
                  <a:gd name="connsiteX6" fmla="*/ 225879 w 700410"/>
                  <a:gd name="connsiteY6" fmla="*/ 873477 h 947758"/>
                  <a:gd name="connsiteX7" fmla="*/ 212474 w 700410"/>
                  <a:gd name="connsiteY7" fmla="*/ 839384 h 947758"/>
                  <a:gd name="connsiteX8" fmla="*/ 211205 w 700410"/>
                  <a:gd name="connsiteY8" fmla="*/ 836175 h 947758"/>
                  <a:gd name="connsiteX9" fmla="*/ 208145 w 700410"/>
                  <a:gd name="connsiteY9" fmla="*/ 836342 h 947758"/>
                  <a:gd name="connsiteX10" fmla="*/ 186975 w 700410"/>
                  <a:gd name="connsiteY10" fmla="*/ 838884 h 947758"/>
                  <a:gd name="connsiteX11" fmla="*/ 152006 w 700410"/>
                  <a:gd name="connsiteY11" fmla="*/ 838009 h 947758"/>
                  <a:gd name="connsiteX12" fmla="*/ 126319 w 700410"/>
                  <a:gd name="connsiteY12" fmla="*/ 826985 h 947758"/>
                  <a:gd name="connsiteX13" fmla="*/ 105691 w 700410"/>
                  <a:gd name="connsiteY13" fmla="*/ 803687 h 947758"/>
                  <a:gd name="connsiteX14" fmla="*/ 96241 w 700410"/>
                  <a:gd name="connsiteY14" fmla="*/ 774513 h 947758"/>
                  <a:gd name="connsiteX15" fmla="*/ 97906 w 700410"/>
                  <a:gd name="connsiteY15" fmla="*/ 759634 h 947758"/>
                  <a:gd name="connsiteX16" fmla="*/ 95825 w 700410"/>
                  <a:gd name="connsiteY16" fmla="*/ 745047 h 947758"/>
                  <a:gd name="connsiteX17" fmla="*/ 89372 w 700410"/>
                  <a:gd name="connsiteY17" fmla="*/ 737649 h 947758"/>
                  <a:gd name="connsiteX18" fmla="*/ 54444 w 700410"/>
                  <a:gd name="connsiteY18" fmla="*/ 704703 h 947758"/>
                  <a:gd name="connsiteX19" fmla="*/ 33150 w 700410"/>
                  <a:gd name="connsiteY19" fmla="*/ 671027 h 947758"/>
                  <a:gd name="connsiteX20" fmla="*/ 31234 w 700410"/>
                  <a:gd name="connsiteY20" fmla="*/ 629349 h 947758"/>
                  <a:gd name="connsiteX21" fmla="*/ 36772 w 700410"/>
                  <a:gd name="connsiteY21" fmla="*/ 589026 h 947758"/>
                  <a:gd name="connsiteX22" fmla="*/ 30006 w 700410"/>
                  <a:gd name="connsiteY22" fmla="*/ 544577 h 947758"/>
                  <a:gd name="connsiteX23" fmla="*/ 865 w 700410"/>
                  <a:gd name="connsiteY23" fmla="*/ 480205 h 947758"/>
                  <a:gd name="connsiteX24" fmla="*/ 0 w 700410"/>
                  <a:gd name="connsiteY24" fmla="*/ 477663 h 947758"/>
                  <a:gd name="connsiteX25" fmla="*/ 70 w 700410"/>
                  <a:gd name="connsiteY25" fmla="*/ 477456 h 947758"/>
                  <a:gd name="connsiteX26" fmla="*/ 70 w 700410"/>
                  <a:gd name="connsiteY26" fmla="*/ 473879 h 947758"/>
                  <a:gd name="connsiteX27" fmla="*/ 71 w 700410"/>
                  <a:gd name="connsiteY27" fmla="*/ 473879 h 947758"/>
                  <a:gd name="connsiteX28" fmla="*/ 71 w 700410"/>
                  <a:gd name="connsiteY28" fmla="*/ 470302 h 947758"/>
                  <a:gd name="connsiteX29" fmla="*/ 1 w 700410"/>
                  <a:gd name="connsiteY29" fmla="*/ 470095 h 947758"/>
                  <a:gd name="connsiteX30" fmla="*/ 866 w 700410"/>
                  <a:gd name="connsiteY30" fmla="*/ 467553 h 947758"/>
                  <a:gd name="connsiteX31" fmla="*/ 30007 w 700410"/>
                  <a:gd name="connsiteY31" fmla="*/ 403181 h 947758"/>
                  <a:gd name="connsiteX32" fmla="*/ 36773 w 700410"/>
                  <a:gd name="connsiteY32" fmla="*/ 358732 h 947758"/>
                  <a:gd name="connsiteX33" fmla="*/ 31235 w 700410"/>
                  <a:gd name="connsiteY33" fmla="*/ 318409 h 947758"/>
                  <a:gd name="connsiteX34" fmla="*/ 33151 w 700410"/>
                  <a:gd name="connsiteY34" fmla="*/ 276731 h 947758"/>
                  <a:gd name="connsiteX35" fmla="*/ 54445 w 700410"/>
                  <a:gd name="connsiteY35" fmla="*/ 243055 h 947758"/>
                  <a:gd name="connsiteX36" fmla="*/ 89373 w 700410"/>
                  <a:gd name="connsiteY36" fmla="*/ 210109 h 947758"/>
                  <a:gd name="connsiteX37" fmla="*/ 95826 w 700410"/>
                  <a:gd name="connsiteY37" fmla="*/ 202711 h 947758"/>
                  <a:gd name="connsiteX38" fmla="*/ 97907 w 700410"/>
                  <a:gd name="connsiteY38" fmla="*/ 188124 h 947758"/>
                  <a:gd name="connsiteX39" fmla="*/ 96242 w 700410"/>
                  <a:gd name="connsiteY39" fmla="*/ 173245 h 947758"/>
                  <a:gd name="connsiteX40" fmla="*/ 105692 w 700410"/>
                  <a:gd name="connsiteY40" fmla="*/ 144071 h 947758"/>
                  <a:gd name="connsiteX41" fmla="*/ 126320 w 700410"/>
                  <a:gd name="connsiteY41" fmla="*/ 120773 h 947758"/>
                  <a:gd name="connsiteX42" fmla="*/ 152007 w 700410"/>
                  <a:gd name="connsiteY42" fmla="*/ 109749 h 947758"/>
                  <a:gd name="connsiteX43" fmla="*/ 186976 w 700410"/>
                  <a:gd name="connsiteY43" fmla="*/ 108874 h 947758"/>
                  <a:gd name="connsiteX44" fmla="*/ 208146 w 700410"/>
                  <a:gd name="connsiteY44" fmla="*/ 111416 h 947758"/>
                  <a:gd name="connsiteX45" fmla="*/ 211206 w 700410"/>
                  <a:gd name="connsiteY45" fmla="*/ 111583 h 947758"/>
                  <a:gd name="connsiteX46" fmla="*/ 212475 w 700410"/>
                  <a:gd name="connsiteY46" fmla="*/ 108374 h 947758"/>
                  <a:gd name="connsiteX47" fmla="*/ 225880 w 700410"/>
                  <a:gd name="connsiteY47" fmla="*/ 74281 h 947758"/>
                  <a:gd name="connsiteX48" fmla="*/ 248777 w 700410"/>
                  <a:gd name="connsiteY48" fmla="*/ 38855 h 947758"/>
                  <a:gd name="connsiteX49" fmla="*/ 260975 w 700410"/>
                  <a:gd name="connsiteY49" fmla="*/ 28686 h 947758"/>
                  <a:gd name="connsiteX50" fmla="*/ 279709 w 700410"/>
                  <a:gd name="connsiteY50" fmla="*/ 22643 h 947758"/>
                  <a:gd name="connsiteX51" fmla="*/ 338200 w 700410"/>
                  <a:gd name="connsiteY51" fmla="*/ 5117 h 947758"/>
                  <a:gd name="connsiteX52" fmla="*/ 347713 w 700410"/>
                  <a:gd name="connsiteY52" fmla="*/ 657 h 947758"/>
                  <a:gd name="connsiteX53" fmla="*/ 352438 w 700410"/>
                  <a:gd name="connsiteY53" fmla="*/ 657 h 947758"/>
                  <a:gd name="connsiteX54" fmla="*/ 397816 w 700410"/>
                  <a:gd name="connsiteY54" fmla="*/ 17995 h 947758"/>
                  <a:gd name="connsiteX55" fmla="*/ 423689 w 700410"/>
                  <a:gd name="connsiteY55" fmla="*/ 23247 h 947758"/>
                  <a:gd name="connsiteX56" fmla="*/ 444505 w 700410"/>
                  <a:gd name="connsiteY56" fmla="*/ 32583 h 947758"/>
                  <a:gd name="connsiteX57" fmla="*/ 464071 w 700410"/>
                  <a:gd name="connsiteY57" fmla="*/ 55630 h 947758"/>
                  <a:gd name="connsiteX58" fmla="*/ 482472 w 700410"/>
                  <a:gd name="connsiteY58" fmla="*/ 93995 h 947758"/>
                  <a:gd name="connsiteX59" fmla="*/ 488342 w 700410"/>
                  <a:gd name="connsiteY59" fmla="*/ 110103 h 947758"/>
                  <a:gd name="connsiteX60" fmla="*/ 489154 w 700410"/>
                  <a:gd name="connsiteY60" fmla="*/ 111728 h 947758"/>
                  <a:gd name="connsiteX61" fmla="*/ 499562 w 700410"/>
                  <a:gd name="connsiteY61" fmla="*/ 110603 h 947758"/>
                  <a:gd name="connsiteX62" fmla="*/ 524040 w 700410"/>
                  <a:gd name="connsiteY62" fmla="*/ 108040 h 947758"/>
                  <a:gd name="connsiteX63" fmla="*/ 554930 w 700410"/>
                  <a:gd name="connsiteY63" fmla="*/ 111458 h 947758"/>
                  <a:gd name="connsiteX64" fmla="*/ 578743 w 700410"/>
                  <a:gd name="connsiteY64" fmla="*/ 124899 h 947758"/>
                  <a:gd name="connsiteX65" fmla="*/ 600350 w 700410"/>
                  <a:gd name="connsiteY65" fmla="*/ 155970 h 947758"/>
                  <a:gd name="connsiteX66" fmla="*/ 602744 w 700410"/>
                  <a:gd name="connsiteY66" fmla="*/ 186061 h 947758"/>
                  <a:gd name="connsiteX67" fmla="*/ 602389 w 700410"/>
                  <a:gd name="connsiteY67" fmla="*/ 197377 h 947758"/>
                  <a:gd name="connsiteX68" fmla="*/ 610861 w 700410"/>
                  <a:gd name="connsiteY68" fmla="*/ 210130 h 947758"/>
                  <a:gd name="connsiteX69" fmla="*/ 636964 w 700410"/>
                  <a:gd name="connsiteY69" fmla="*/ 233219 h 947758"/>
                  <a:gd name="connsiteX70" fmla="*/ 666105 w 700410"/>
                  <a:gd name="connsiteY70" fmla="*/ 274147 h 947758"/>
                  <a:gd name="connsiteX71" fmla="*/ 672079 w 700410"/>
                  <a:gd name="connsiteY71" fmla="*/ 303009 h 947758"/>
                  <a:gd name="connsiteX72" fmla="*/ 669727 w 700410"/>
                  <a:gd name="connsiteY72" fmla="*/ 315971 h 947758"/>
                  <a:gd name="connsiteX73" fmla="*/ 664336 w 700410"/>
                  <a:gd name="connsiteY73" fmla="*/ 371819 h 947758"/>
                  <a:gd name="connsiteX74" fmla="*/ 686046 w 700410"/>
                  <a:gd name="connsiteY74" fmla="*/ 443651 h 947758"/>
                  <a:gd name="connsiteX75" fmla="*/ 699327 w 700410"/>
                  <a:gd name="connsiteY75" fmla="*/ 467198 h 947758"/>
                  <a:gd name="connsiteX76" fmla="*/ 700320 w 700410"/>
                  <a:gd name="connsiteY76" fmla="*/ 470067 h 947758"/>
                  <a:gd name="connsiteX77" fmla="*/ 700410 w 700410"/>
                  <a:gd name="connsiteY77" fmla="*/ 470067 h 947758"/>
                  <a:gd name="connsiteX78" fmla="*/ 700410 w 700410"/>
                  <a:gd name="connsiteY78" fmla="*/ 473879 h 947758"/>
                  <a:gd name="connsiteX79" fmla="*/ 700409 w 700410"/>
                  <a:gd name="connsiteY79" fmla="*/ 473879 h 947758"/>
                  <a:gd name="connsiteX80" fmla="*/ 700409 w 700410"/>
                  <a:gd name="connsiteY80" fmla="*/ 477691 h 947758"/>
                  <a:gd name="connsiteX81" fmla="*/ 700319 w 700410"/>
                  <a:gd name="connsiteY81" fmla="*/ 477691 h 947758"/>
                  <a:gd name="connsiteX82" fmla="*/ 699326 w 700410"/>
                  <a:gd name="connsiteY82" fmla="*/ 480560 h 947758"/>
                  <a:gd name="connsiteX83" fmla="*/ 686045 w 700410"/>
                  <a:gd name="connsiteY83" fmla="*/ 504107 h 947758"/>
                  <a:gd name="connsiteX84" fmla="*/ 664335 w 700410"/>
                  <a:gd name="connsiteY84" fmla="*/ 575939 h 947758"/>
                  <a:gd name="connsiteX85" fmla="*/ 669726 w 700410"/>
                  <a:gd name="connsiteY85" fmla="*/ 631787 h 947758"/>
                  <a:gd name="connsiteX86" fmla="*/ 672078 w 700410"/>
                  <a:gd name="connsiteY86" fmla="*/ 644749 h 947758"/>
                  <a:gd name="connsiteX87" fmla="*/ 666104 w 700410"/>
                  <a:gd name="connsiteY87" fmla="*/ 673611 h 947758"/>
                  <a:gd name="connsiteX88" fmla="*/ 636963 w 700410"/>
                  <a:gd name="connsiteY88" fmla="*/ 714539 h 947758"/>
                  <a:gd name="connsiteX89" fmla="*/ 610860 w 700410"/>
                  <a:gd name="connsiteY89" fmla="*/ 737628 h 947758"/>
                  <a:gd name="connsiteX90" fmla="*/ 602388 w 700410"/>
                  <a:gd name="connsiteY90" fmla="*/ 750381 h 947758"/>
                  <a:gd name="connsiteX91" fmla="*/ 602743 w 700410"/>
                  <a:gd name="connsiteY91" fmla="*/ 761697 h 947758"/>
                  <a:gd name="connsiteX92" fmla="*/ 600349 w 700410"/>
                  <a:gd name="connsiteY92" fmla="*/ 791788 h 947758"/>
                  <a:gd name="connsiteX93" fmla="*/ 578742 w 700410"/>
                  <a:gd name="connsiteY93" fmla="*/ 822859 h 947758"/>
                  <a:gd name="connsiteX94" fmla="*/ 554929 w 700410"/>
                  <a:gd name="connsiteY94" fmla="*/ 836300 h 947758"/>
                  <a:gd name="connsiteX95" fmla="*/ 524039 w 700410"/>
                  <a:gd name="connsiteY95" fmla="*/ 839718 h 947758"/>
                  <a:gd name="connsiteX96" fmla="*/ 499561 w 700410"/>
                  <a:gd name="connsiteY96" fmla="*/ 837155 h 947758"/>
                  <a:gd name="connsiteX97" fmla="*/ 489153 w 700410"/>
                  <a:gd name="connsiteY97" fmla="*/ 836030 h 947758"/>
                  <a:gd name="connsiteX98" fmla="*/ 488341 w 700410"/>
                  <a:gd name="connsiteY98" fmla="*/ 837655 h 947758"/>
                  <a:gd name="connsiteX99" fmla="*/ 482471 w 700410"/>
                  <a:gd name="connsiteY99" fmla="*/ 853763 h 947758"/>
                  <a:gd name="connsiteX100" fmla="*/ 464070 w 700410"/>
                  <a:gd name="connsiteY100" fmla="*/ 892128 h 947758"/>
                  <a:gd name="connsiteX101" fmla="*/ 444504 w 700410"/>
                  <a:gd name="connsiteY101" fmla="*/ 915175 h 947758"/>
                  <a:gd name="connsiteX102" fmla="*/ 423688 w 700410"/>
                  <a:gd name="connsiteY102" fmla="*/ 924511 h 947758"/>
                  <a:gd name="connsiteX103" fmla="*/ 397815 w 700410"/>
                  <a:gd name="connsiteY103" fmla="*/ 929763 h 947758"/>
                  <a:gd name="connsiteX104" fmla="*/ 352437 w 700410"/>
                  <a:gd name="connsiteY104" fmla="*/ 947101 h 94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700410" h="947758">
                    <a:moveTo>
                      <a:pt x="352437" y="947101"/>
                    </a:moveTo>
                    <a:cubicBezTo>
                      <a:pt x="350984" y="947977"/>
                      <a:pt x="349165" y="947977"/>
                      <a:pt x="347712" y="947101"/>
                    </a:cubicBezTo>
                    <a:cubicBezTo>
                      <a:pt x="344610" y="945476"/>
                      <a:pt x="341384" y="944079"/>
                      <a:pt x="338199" y="942641"/>
                    </a:cubicBezTo>
                    <a:cubicBezTo>
                      <a:pt x="319588" y="934164"/>
                      <a:pt x="299912" y="928267"/>
                      <a:pt x="279708" y="925115"/>
                    </a:cubicBezTo>
                    <a:cubicBezTo>
                      <a:pt x="273108" y="924447"/>
                      <a:pt x="266723" y="922387"/>
                      <a:pt x="260974" y="919072"/>
                    </a:cubicBezTo>
                    <a:cubicBezTo>
                      <a:pt x="256486" y="916226"/>
                      <a:pt x="252386" y="912807"/>
                      <a:pt x="248776" y="908903"/>
                    </a:cubicBezTo>
                    <a:cubicBezTo>
                      <a:pt x="239230" y="898450"/>
                      <a:pt x="231491" y="886478"/>
                      <a:pt x="225879" y="873477"/>
                    </a:cubicBezTo>
                    <a:cubicBezTo>
                      <a:pt x="220988" y="862307"/>
                      <a:pt x="216908" y="850762"/>
                      <a:pt x="212474" y="839384"/>
                    </a:cubicBezTo>
                    <a:cubicBezTo>
                      <a:pt x="212079" y="838363"/>
                      <a:pt x="211662" y="837342"/>
                      <a:pt x="211205" y="836175"/>
                    </a:cubicBezTo>
                    <a:cubicBezTo>
                      <a:pt x="210101" y="836342"/>
                      <a:pt x="209123" y="836217"/>
                      <a:pt x="208145" y="836342"/>
                    </a:cubicBezTo>
                    <a:cubicBezTo>
                      <a:pt x="201088" y="837155"/>
                      <a:pt x="194011" y="837905"/>
                      <a:pt x="186975" y="838884"/>
                    </a:cubicBezTo>
                    <a:cubicBezTo>
                      <a:pt x="175350" y="840533"/>
                      <a:pt x="163533" y="840237"/>
                      <a:pt x="152006" y="838009"/>
                    </a:cubicBezTo>
                    <a:cubicBezTo>
                      <a:pt x="142678" y="836475"/>
                      <a:pt x="133861" y="832691"/>
                      <a:pt x="126319" y="826985"/>
                    </a:cubicBezTo>
                    <a:cubicBezTo>
                      <a:pt x="118087" y="820538"/>
                      <a:pt x="111097" y="812642"/>
                      <a:pt x="105691" y="803687"/>
                    </a:cubicBezTo>
                    <a:cubicBezTo>
                      <a:pt x="100146" y="794910"/>
                      <a:pt x="96897" y="784878"/>
                      <a:pt x="96241" y="774513"/>
                    </a:cubicBezTo>
                    <a:cubicBezTo>
                      <a:pt x="96243" y="769508"/>
                      <a:pt x="96801" y="764516"/>
                      <a:pt x="97906" y="759634"/>
                    </a:cubicBezTo>
                    <a:cubicBezTo>
                      <a:pt x="99149" y="754687"/>
                      <a:pt x="98402" y="749448"/>
                      <a:pt x="95825" y="745047"/>
                    </a:cubicBezTo>
                    <a:cubicBezTo>
                      <a:pt x="94087" y="742248"/>
                      <a:pt x="91907" y="739749"/>
                      <a:pt x="89372" y="737649"/>
                    </a:cubicBezTo>
                    <a:cubicBezTo>
                      <a:pt x="76643" y="727880"/>
                      <a:pt x="64941" y="716841"/>
                      <a:pt x="54444" y="704703"/>
                    </a:cubicBezTo>
                    <a:cubicBezTo>
                      <a:pt x="45599" y="694685"/>
                      <a:pt x="38410" y="683316"/>
                      <a:pt x="33150" y="671027"/>
                    </a:cubicBezTo>
                    <a:cubicBezTo>
                      <a:pt x="27321" y="657865"/>
                      <a:pt x="26639" y="642992"/>
                      <a:pt x="31234" y="629349"/>
                    </a:cubicBezTo>
                    <a:cubicBezTo>
                      <a:pt x="35339" y="616317"/>
                      <a:pt x="37211" y="602684"/>
                      <a:pt x="36772" y="589026"/>
                    </a:cubicBezTo>
                    <a:cubicBezTo>
                      <a:pt x="36503" y="573974"/>
                      <a:pt x="34228" y="559026"/>
                      <a:pt x="30006" y="544577"/>
                    </a:cubicBezTo>
                    <a:cubicBezTo>
                      <a:pt x="23533" y="521793"/>
                      <a:pt x="13710" y="500098"/>
                      <a:pt x="865" y="480205"/>
                    </a:cubicBezTo>
                    <a:cubicBezTo>
                      <a:pt x="288" y="479456"/>
                      <a:pt x="0" y="478560"/>
                      <a:pt x="0" y="477663"/>
                    </a:cubicBezTo>
                    <a:lnTo>
                      <a:pt x="70" y="477456"/>
                    </a:lnTo>
                    <a:lnTo>
                      <a:pt x="70" y="473879"/>
                    </a:lnTo>
                    <a:lnTo>
                      <a:pt x="71" y="473879"/>
                    </a:lnTo>
                    <a:lnTo>
                      <a:pt x="71" y="470302"/>
                    </a:lnTo>
                    <a:lnTo>
                      <a:pt x="1" y="470095"/>
                    </a:lnTo>
                    <a:cubicBezTo>
                      <a:pt x="1" y="469198"/>
                      <a:pt x="289" y="468302"/>
                      <a:pt x="866" y="467553"/>
                    </a:cubicBezTo>
                    <a:cubicBezTo>
                      <a:pt x="13711" y="447660"/>
                      <a:pt x="23534" y="425965"/>
                      <a:pt x="30007" y="403181"/>
                    </a:cubicBezTo>
                    <a:cubicBezTo>
                      <a:pt x="34229" y="388732"/>
                      <a:pt x="36504" y="373784"/>
                      <a:pt x="36773" y="358732"/>
                    </a:cubicBezTo>
                    <a:cubicBezTo>
                      <a:pt x="37212" y="345074"/>
                      <a:pt x="35340" y="331441"/>
                      <a:pt x="31235" y="318409"/>
                    </a:cubicBezTo>
                    <a:cubicBezTo>
                      <a:pt x="26640" y="304766"/>
                      <a:pt x="27322" y="289893"/>
                      <a:pt x="33151" y="276731"/>
                    </a:cubicBezTo>
                    <a:cubicBezTo>
                      <a:pt x="38411" y="264442"/>
                      <a:pt x="45600" y="253073"/>
                      <a:pt x="54445" y="243055"/>
                    </a:cubicBezTo>
                    <a:cubicBezTo>
                      <a:pt x="64942" y="230917"/>
                      <a:pt x="76644" y="219878"/>
                      <a:pt x="89373" y="210109"/>
                    </a:cubicBezTo>
                    <a:cubicBezTo>
                      <a:pt x="91908" y="208009"/>
                      <a:pt x="94088" y="205510"/>
                      <a:pt x="95826" y="202711"/>
                    </a:cubicBezTo>
                    <a:cubicBezTo>
                      <a:pt x="98403" y="198310"/>
                      <a:pt x="99150" y="193071"/>
                      <a:pt x="97907" y="188124"/>
                    </a:cubicBezTo>
                    <a:cubicBezTo>
                      <a:pt x="96802" y="183242"/>
                      <a:pt x="96244" y="178250"/>
                      <a:pt x="96242" y="173245"/>
                    </a:cubicBezTo>
                    <a:cubicBezTo>
                      <a:pt x="96898" y="162880"/>
                      <a:pt x="100147" y="152848"/>
                      <a:pt x="105692" y="144071"/>
                    </a:cubicBezTo>
                    <a:cubicBezTo>
                      <a:pt x="111098" y="135116"/>
                      <a:pt x="118088" y="127220"/>
                      <a:pt x="126320" y="120773"/>
                    </a:cubicBezTo>
                    <a:cubicBezTo>
                      <a:pt x="133862" y="115067"/>
                      <a:pt x="142679" y="111283"/>
                      <a:pt x="152007" y="109749"/>
                    </a:cubicBezTo>
                    <a:cubicBezTo>
                      <a:pt x="163534" y="107521"/>
                      <a:pt x="175351" y="107225"/>
                      <a:pt x="186976" y="108874"/>
                    </a:cubicBezTo>
                    <a:cubicBezTo>
                      <a:pt x="194012" y="109853"/>
                      <a:pt x="201089" y="110603"/>
                      <a:pt x="208146" y="111416"/>
                    </a:cubicBezTo>
                    <a:cubicBezTo>
                      <a:pt x="209124" y="111541"/>
                      <a:pt x="210102" y="111416"/>
                      <a:pt x="211206" y="111583"/>
                    </a:cubicBezTo>
                    <a:cubicBezTo>
                      <a:pt x="211663" y="110416"/>
                      <a:pt x="212080" y="109395"/>
                      <a:pt x="212475" y="108374"/>
                    </a:cubicBezTo>
                    <a:cubicBezTo>
                      <a:pt x="216909" y="96996"/>
                      <a:pt x="220989" y="85451"/>
                      <a:pt x="225880" y="74281"/>
                    </a:cubicBezTo>
                    <a:cubicBezTo>
                      <a:pt x="231492" y="61280"/>
                      <a:pt x="239231" y="49308"/>
                      <a:pt x="248777" y="38855"/>
                    </a:cubicBezTo>
                    <a:cubicBezTo>
                      <a:pt x="252387" y="34951"/>
                      <a:pt x="256487" y="31532"/>
                      <a:pt x="260975" y="28686"/>
                    </a:cubicBezTo>
                    <a:cubicBezTo>
                      <a:pt x="266724" y="25371"/>
                      <a:pt x="273109" y="23311"/>
                      <a:pt x="279709" y="22643"/>
                    </a:cubicBezTo>
                    <a:cubicBezTo>
                      <a:pt x="299913" y="19491"/>
                      <a:pt x="319589" y="13594"/>
                      <a:pt x="338200" y="5117"/>
                    </a:cubicBezTo>
                    <a:cubicBezTo>
                      <a:pt x="341385" y="3679"/>
                      <a:pt x="344611" y="2282"/>
                      <a:pt x="347713" y="657"/>
                    </a:cubicBezTo>
                    <a:cubicBezTo>
                      <a:pt x="349166" y="-219"/>
                      <a:pt x="350985" y="-219"/>
                      <a:pt x="352438" y="657"/>
                    </a:cubicBezTo>
                    <a:cubicBezTo>
                      <a:pt x="366955" y="7924"/>
                      <a:pt x="382154" y="13732"/>
                      <a:pt x="397816" y="17995"/>
                    </a:cubicBezTo>
                    <a:cubicBezTo>
                      <a:pt x="406321" y="20295"/>
                      <a:pt x="414961" y="22049"/>
                      <a:pt x="423689" y="23247"/>
                    </a:cubicBezTo>
                    <a:cubicBezTo>
                      <a:pt x="431366" y="24337"/>
                      <a:pt x="438581" y="27573"/>
                      <a:pt x="444505" y="32583"/>
                    </a:cubicBezTo>
                    <a:cubicBezTo>
                      <a:pt x="452217" y="39168"/>
                      <a:pt x="458823" y="46949"/>
                      <a:pt x="464071" y="55630"/>
                    </a:cubicBezTo>
                    <a:cubicBezTo>
                      <a:pt x="471648" y="67673"/>
                      <a:pt x="477822" y="80545"/>
                      <a:pt x="482472" y="93995"/>
                    </a:cubicBezTo>
                    <a:cubicBezTo>
                      <a:pt x="484408" y="99371"/>
                      <a:pt x="486385" y="104727"/>
                      <a:pt x="488342" y="110103"/>
                    </a:cubicBezTo>
                    <a:cubicBezTo>
                      <a:pt x="488508" y="110562"/>
                      <a:pt x="488779" y="110978"/>
                      <a:pt x="489154" y="111728"/>
                    </a:cubicBezTo>
                    <a:lnTo>
                      <a:pt x="499562" y="110603"/>
                    </a:lnTo>
                    <a:cubicBezTo>
                      <a:pt x="507721" y="109728"/>
                      <a:pt x="515860" y="108519"/>
                      <a:pt x="524040" y="108040"/>
                    </a:cubicBezTo>
                    <a:cubicBezTo>
                      <a:pt x="534456" y="107413"/>
                      <a:pt x="544902" y="108570"/>
                      <a:pt x="554930" y="111458"/>
                    </a:cubicBezTo>
                    <a:cubicBezTo>
                      <a:pt x="563846" y="113925"/>
                      <a:pt x="572022" y="118539"/>
                      <a:pt x="578743" y="124899"/>
                    </a:cubicBezTo>
                    <a:cubicBezTo>
                      <a:pt x="588239" y="133451"/>
                      <a:pt x="595635" y="144085"/>
                      <a:pt x="600350" y="155970"/>
                    </a:cubicBezTo>
                    <a:cubicBezTo>
                      <a:pt x="604223" y="165514"/>
                      <a:pt x="605060" y="176023"/>
                      <a:pt x="602744" y="186061"/>
                    </a:cubicBezTo>
                    <a:cubicBezTo>
                      <a:pt x="601794" y="189760"/>
                      <a:pt x="601673" y="193626"/>
                      <a:pt x="602389" y="197377"/>
                    </a:cubicBezTo>
                    <a:cubicBezTo>
                      <a:pt x="603557" y="202524"/>
                      <a:pt x="606573" y="207061"/>
                      <a:pt x="610861" y="210130"/>
                    </a:cubicBezTo>
                    <a:cubicBezTo>
                      <a:pt x="620097" y="217199"/>
                      <a:pt x="628821" y="224913"/>
                      <a:pt x="636964" y="233219"/>
                    </a:cubicBezTo>
                    <a:cubicBezTo>
                      <a:pt x="648641" y="245452"/>
                      <a:pt x="659174" y="258518"/>
                      <a:pt x="666105" y="274147"/>
                    </a:cubicBezTo>
                    <a:cubicBezTo>
                      <a:pt x="670268" y="283337"/>
                      <a:pt x="672850" y="292902"/>
                      <a:pt x="672079" y="303009"/>
                    </a:cubicBezTo>
                    <a:cubicBezTo>
                      <a:pt x="671788" y="307404"/>
                      <a:pt x="670999" y="311753"/>
                      <a:pt x="669727" y="315971"/>
                    </a:cubicBezTo>
                    <a:cubicBezTo>
                      <a:pt x="664090" y="334013"/>
                      <a:pt x="662255" y="353030"/>
                      <a:pt x="664336" y="371819"/>
                    </a:cubicBezTo>
                    <a:cubicBezTo>
                      <a:pt x="667107" y="396894"/>
                      <a:pt x="674465" y="421245"/>
                      <a:pt x="686046" y="443651"/>
                    </a:cubicBezTo>
                    <a:cubicBezTo>
                      <a:pt x="690064" y="451694"/>
                      <a:pt x="694726" y="459446"/>
                      <a:pt x="699327" y="467198"/>
                    </a:cubicBezTo>
                    <a:lnTo>
                      <a:pt x="700320" y="470067"/>
                    </a:lnTo>
                    <a:lnTo>
                      <a:pt x="700410" y="470067"/>
                    </a:lnTo>
                    <a:lnTo>
                      <a:pt x="700410" y="473879"/>
                    </a:lnTo>
                    <a:lnTo>
                      <a:pt x="700409" y="473879"/>
                    </a:lnTo>
                    <a:lnTo>
                      <a:pt x="700409" y="477691"/>
                    </a:lnTo>
                    <a:lnTo>
                      <a:pt x="700319" y="477691"/>
                    </a:lnTo>
                    <a:lnTo>
                      <a:pt x="699326" y="480560"/>
                    </a:lnTo>
                    <a:cubicBezTo>
                      <a:pt x="694725" y="488312"/>
                      <a:pt x="690063" y="496064"/>
                      <a:pt x="686045" y="504107"/>
                    </a:cubicBezTo>
                    <a:cubicBezTo>
                      <a:pt x="674464" y="526513"/>
                      <a:pt x="667106" y="550864"/>
                      <a:pt x="664335" y="575939"/>
                    </a:cubicBezTo>
                    <a:cubicBezTo>
                      <a:pt x="662254" y="594728"/>
                      <a:pt x="664089" y="613745"/>
                      <a:pt x="669726" y="631787"/>
                    </a:cubicBezTo>
                    <a:cubicBezTo>
                      <a:pt x="670998" y="636005"/>
                      <a:pt x="671787" y="640354"/>
                      <a:pt x="672078" y="644749"/>
                    </a:cubicBezTo>
                    <a:cubicBezTo>
                      <a:pt x="672849" y="654856"/>
                      <a:pt x="670267" y="664421"/>
                      <a:pt x="666104" y="673611"/>
                    </a:cubicBezTo>
                    <a:cubicBezTo>
                      <a:pt x="659173" y="689240"/>
                      <a:pt x="648640" y="702306"/>
                      <a:pt x="636963" y="714539"/>
                    </a:cubicBezTo>
                    <a:cubicBezTo>
                      <a:pt x="628820" y="722845"/>
                      <a:pt x="620096" y="730559"/>
                      <a:pt x="610860" y="737628"/>
                    </a:cubicBezTo>
                    <a:cubicBezTo>
                      <a:pt x="606572" y="740697"/>
                      <a:pt x="603556" y="745234"/>
                      <a:pt x="602388" y="750381"/>
                    </a:cubicBezTo>
                    <a:cubicBezTo>
                      <a:pt x="601672" y="754132"/>
                      <a:pt x="601793" y="757998"/>
                      <a:pt x="602743" y="761697"/>
                    </a:cubicBezTo>
                    <a:cubicBezTo>
                      <a:pt x="605059" y="771735"/>
                      <a:pt x="604222" y="782244"/>
                      <a:pt x="600349" y="791788"/>
                    </a:cubicBezTo>
                    <a:cubicBezTo>
                      <a:pt x="595634" y="803673"/>
                      <a:pt x="588238" y="814307"/>
                      <a:pt x="578742" y="822859"/>
                    </a:cubicBezTo>
                    <a:cubicBezTo>
                      <a:pt x="572021" y="829219"/>
                      <a:pt x="563845" y="833833"/>
                      <a:pt x="554929" y="836300"/>
                    </a:cubicBezTo>
                    <a:cubicBezTo>
                      <a:pt x="544901" y="839188"/>
                      <a:pt x="534455" y="840345"/>
                      <a:pt x="524039" y="839718"/>
                    </a:cubicBezTo>
                    <a:cubicBezTo>
                      <a:pt x="515859" y="839239"/>
                      <a:pt x="507720" y="838030"/>
                      <a:pt x="499561" y="837155"/>
                    </a:cubicBezTo>
                    <a:lnTo>
                      <a:pt x="489153" y="836030"/>
                    </a:lnTo>
                    <a:cubicBezTo>
                      <a:pt x="488778" y="836780"/>
                      <a:pt x="488507" y="837196"/>
                      <a:pt x="488341" y="837655"/>
                    </a:cubicBezTo>
                    <a:cubicBezTo>
                      <a:pt x="486384" y="843031"/>
                      <a:pt x="484407" y="848387"/>
                      <a:pt x="482471" y="853763"/>
                    </a:cubicBezTo>
                    <a:cubicBezTo>
                      <a:pt x="477821" y="867213"/>
                      <a:pt x="471647" y="880085"/>
                      <a:pt x="464070" y="892128"/>
                    </a:cubicBezTo>
                    <a:cubicBezTo>
                      <a:pt x="458822" y="900809"/>
                      <a:pt x="452216" y="908590"/>
                      <a:pt x="444504" y="915175"/>
                    </a:cubicBezTo>
                    <a:cubicBezTo>
                      <a:pt x="438580" y="920185"/>
                      <a:pt x="431365" y="923421"/>
                      <a:pt x="423688" y="924511"/>
                    </a:cubicBezTo>
                    <a:cubicBezTo>
                      <a:pt x="414960" y="925709"/>
                      <a:pt x="406320" y="927463"/>
                      <a:pt x="397815" y="929763"/>
                    </a:cubicBezTo>
                    <a:cubicBezTo>
                      <a:pt x="382153" y="934026"/>
                      <a:pt x="366954" y="939834"/>
                      <a:pt x="352437" y="947101"/>
                    </a:cubicBezTo>
                    <a:close/>
                  </a:path>
                </a:pathLst>
              </a:custGeom>
              <a:solidFill>
                <a:srgbClr val="2C2B7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1" anchor="ctr">
                <a:noAutofit/>
              </a:bodyPr>
              <a:lstStyle/>
              <a:p>
                <a:endParaRPr lang="fa-IR"/>
              </a:p>
            </p:txBody>
          </p:sp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C93140B0-C193-3713-9C97-4C437F099C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9084277" y="3338466"/>
                <a:ext cx="1018904" cy="1289425"/>
              </a:xfrm>
              <a:prstGeom prst="rect">
                <a:avLst/>
              </a:prstGeom>
            </p:spPr>
          </p:pic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EA9BAC3-C5B0-815B-16E2-6CB26D59804F}"/>
                </a:ext>
              </a:extLst>
            </p:cNvPr>
            <p:cNvSpPr txBox="1"/>
            <p:nvPr/>
          </p:nvSpPr>
          <p:spPr>
            <a:xfrm>
              <a:off x="5647690" y="3715377"/>
              <a:ext cx="1039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جنگ احد</a:t>
              </a:r>
              <a:endParaRPr lang="fa-IR" sz="2400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B580D9E-4CCF-824E-E155-BE73419A8D58}"/>
              </a:ext>
            </a:extLst>
          </p:cNvPr>
          <p:cNvGrpSpPr/>
          <p:nvPr/>
        </p:nvGrpSpPr>
        <p:grpSpPr>
          <a:xfrm>
            <a:off x="2135682" y="3429000"/>
            <a:ext cx="1289425" cy="1018904"/>
            <a:chOff x="2135682" y="3429000"/>
            <a:chExt cx="1289425" cy="101890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8319112-13E4-6DA8-AE80-6080EC1F32B5}"/>
                </a:ext>
              </a:extLst>
            </p:cNvPr>
            <p:cNvGrpSpPr/>
            <p:nvPr/>
          </p:nvGrpSpPr>
          <p:grpSpPr>
            <a:xfrm>
              <a:off x="2135682" y="3429000"/>
              <a:ext cx="1289425" cy="1018904"/>
              <a:chOff x="8949016" y="3473727"/>
              <a:chExt cx="1289425" cy="1018904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1608695-CF6C-6645-56E2-9B778ED2C7F9}"/>
                  </a:ext>
                </a:extLst>
              </p:cNvPr>
              <p:cNvSpPr/>
              <p:nvPr/>
            </p:nvSpPr>
            <p:spPr>
              <a:xfrm rot="16200000" flipH="1" flipV="1">
                <a:off x="9174280" y="3415602"/>
                <a:ext cx="838899" cy="1135154"/>
              </a:xfrm>
              <a:custGeom>
                <a:avLst/>
                <a:gdLst>
                  <a:gd name="connsiteX0" fmla="*/ 352437 w 700410"/>
                  <a:gd name="connsiteY0" fmla="*/ 947101 h 947758"/>
                  <a:gd name="connsiteX1" fmla="*/ 347712 w 700410"/>
                  <a:gd name="connsiteY1" fmla="*/ 947101 h 947758"/>
                  <a:gd name="connsiteX2" fmla="*/ 338199 w 700410"/>
                  <a:gd name="connsiteY2" fmla="*/ 942641 h 947758"/>
                  <a:gd name="connsiteX3" fmla="*/ 279708 w 700410"/>
                  <a:gd name="connsiteY3" fmla="*/ 925115 h 947758"/>
                  <a:gd name="connsiteX4" fmla="*/ 260974 w 700410"/>
                  <a:gd name="connsiteY4" fmla="*/ 919072 h 947758"/>
                  <a:gd name="connsiteX5" fmla="*/ 248776 w 700410"/>
                  <a:gd name="connsiteY5" fmla="*/ 908903 h 947758"/>
                  <a:gd name="connsiteX6" fmla="*/ 225879 w 700410"/>
                  <a:gd name="connsiteY6" fmla="*/ 873477 h 947758"/>
                  <a:gd name="connsiteX7" fmla="*/ 212474 w 700410"/>
                  <a:gd name="connsiteY7" fmla="*/ 839384 h 947758"/>
                  <a:gd name="connsiteX8" fmla="*/ 211205 w 700410"/>
                  <a:gd name="connsiteY8" fmla="*/ 836175 h 947758"/>
                  <a:gd name="connsiteX9" fmla="*/ 208145 w 700410"/>
                  <a:gd name="connsiteY9" fmla="*/ 836342 h 947758"/>
                  <a:gd name="connsiteX10" fmla="*/ 186975 w 700410"/>
                  <a:gd name="connsiteY10" fmla="*/ 838884 h 947758"/>
                  <a:gd name="connsiteX11" fmla="*/ 152006 w 700410"/>
                  <a:gd name="connsiteY11" fmla="*/ 838009 h 947758"/>
                  <a:gd name="connsiteX12" fmla="*/ 126319 w 700410"/>
                  <a:gd name="connsiteY12" fmla="*/ 826985 h 947758"/>
                  <a:gd name="connsiteX13" fmla="*/ 105691 w 700410"/>
                  <a:gd name="connsiteY13" fmla="*/ 803687 h 947758"/>
                  <a:gd name="connsiteX14" fmla="*/ 96241 w 700410"/>
                  <a:gd name="connsiteY14" fmla="*/ 774513 h 947758"/>
                  <a:gd name="connsiteX15" fmla="*/ 97906 w 700410"/>
                  <a:gd name="connsiteY15" fmla="*/ 759634 h 947758"/>
                  <a:gd name="connsiteX16" fmla="*/ 95825 w 700410"/>
                  <a:gd name="connsiteY16" fmla="*/ 745047 h 947758"/>
                  <a:gd name="connsiteX17" fmla="*/ 89372 w 700410"/>
                  <a:gd name="connsiteY17" fmla="*/ 737649 h 947758"/>
                  <a:gd name="connsiteX18" fmla="*/ 54444 w 700410"/>
                  <a:gd name="connsiteY18" fmla="*/ 704703 h 947758"/>
                  <a:gd name="connsiteX19" fmla="*/ 33150 w 700410"/>
                  <a:gd name="connsiteY19" fmla="*/ 671027 h 947758"/>
                  <a:gd name="connsiteX20" fmla="*/ 31234 w 700410"/>
                  <a:gd name="connsiteY20" fmla="*/ 629349 h 947758"/>
                  <a:gd name="connsiteX21" fmla="*/ 36772 w 700410"/>
                  <a:gd name="connsiteY21" fmla="*/ 589026 h 947758"/>
                  <a:gd name="connsiteX22" fmla="*/ 30006 w 700410"/>
                  <a:gd name="connsiteY22" fmla="*/ 544577 h 947758"/>
                  <a:gd name="connsiteX23" fmla="*/ 865 w 700410"/>
                  <a:gd name="connsiteY23" fmla="*/ 480205 h 947758"/>
                  <a:gd name="connsiteX24" fmla="*/ 0 w 700410"/>
                  <a:gd name="connsiteY24" fmla="*/ 477663 h 947758"/>
                  <a:gd name="connsiteX25" fmla="*/ 70 w 700410"/>
                  <a:gd name="connsiteY25" fmla="*/ 477456 h 947758"/>
                  <a:gd name="connsiteX26" fmla="*/ 70 w 700410"/>
                  <a:gd name="connsiteY26" fmla="*/ 473879 h 947758"/>
                  <a:gd name="connsiteX27" fmla="*/ 71 w 700410"/>
                  <a:gd name="connsiteY27" fmla="*/ 473879 h 947758"/>
                  <a:gd name="connsiteX28" fmla="*/ 71 w 700410"/>
                  <a:gd name="connsiteY28" fmla="*/ 470302 h 947758"/>
                  <a:gd name="connsiteX29" fmla="*/ 1 w 700410"/>
                  <a:gd name="connsiteY29" fmla="*/ 470095 h 947758"/>
                  <a:gd name="connsiteX30" fmla="*/ 866 w 700410"/>
                  <a:gd name="connsiteY30" fmla="*/ 467553 h 947758"/>
                  <a:gd name="connsiteX31" fmla="*/ 30007 w 700410"/>
                  <a:gd name="connsiteY31" fmla="*/ 403181 h 947758"/>
                  <a:gd name="connsiteX32" fmla="*/ 36773 w 700410"/>
                  <a:gd name="connsiteY32" fmla="*/ 358732 h 947758"/>
                  <a:gd name="connsiteX33" fmla="*/ 31235 w 700410"/>
                  <a:gd name="connsiteY33" fmla="*/ 318409 h 947758"/>
                  <a:gd name="connsiteX34" fmla="*/ 33151 w 700410"/>
                  <a:gd name="connsiteY34" fmla="*/ 276731 h 947758"/>
                  <a:gd name="connsiteX35" fmla="*/ 54445 w 700410"/>
                  <a:gd name="connsiteY35" fmla="*/ 243055 h 947758"/>
                  <a:gd name="connsiteX36" fmla="*/ 89373 w 700410"/>
                  <a:gd name="connsiteY36" fmla="*/ 210109 h 947758"/>
                  <a:gd name="connsiteX37" fmla="*/ 95826 w 700410"/>
                  <a:gd name="connsiteY37" fmla="*/ 202711 h 947758"/>
                  <a:gd name="connsiteX38" fmla="*/ 97907 w 700410"/>
                  <a:gd name="connsiteY38" fmla="*/ 188124 h 947758"/>
                  <a:gd name="connsiteX39" fmla="*/ 96242 w 700410"/>
                  <a:gd name="connsiteY39" fmla="*/ 173245 h 947758"/>
                  <a:gd name="connsiteX40" fmla="*/ 105692 w 700410"/>
                  <a:gd name="connsiteY40" fmla="*/ 144071 h 947758"/>
                  <a:gd name="connsiteX41" fmla="*/ 126320 w 700410"/>
                  <a:gd name="connsiteY41" fmla="*/ 120773 h 947758"/>
                  <a:gd name="connsiteX42" fmla="*/ 152007 w 700410"/>
                  <a:gd name="connsiteY42" fmla="*/ 109749 h 947758"/>
                  <a:gd name="connsiteX43" fmla="*/ 186976 w 700410"/>
                  <a:gd name="connsiteY43" fmla="*/ 108874 h 947758"/>
                  <a:gd name="connsiteX44" fmla="*/ 208146 w 700410"/>
                  <a:gd name="connsiteY44" fmla="*/ 111416 h 947758"/>
                  <a:gd name="connsiteX45" fmla="*/ 211206 w 700410"/>
                  <a:gd name="connsiteY45" fmla="*/ 111583 h 947758"/>
                  <a:gd name="connsiteX46" fmla="*/ 212475 w 700410"/>
                  <a:gd name="connsiteY46" fmla="*/ 108374 h 947758"/>
                  <a:gd name="connsiteX47" fmla="*/ 225880 w 700410"/>
                  <a:gd name="connsiteY47" fmla="*/ 74281 h 947758"/>
                  <a:gd name="connsiteX48" fmla="*/ 248777 w 700410"/>
                  <a:gd name="connsiteY48" fmla="*/ 38855 h 947758"/>
                  <a:gd name="connsiteX49" fmla="*/ 260975 w 700410"/>
                  <a:gd name="connsiteY49" fmla="*/ 28686 h 947758"/>
                  <a:gd name="connsiteX50" fmla="*/ 279709 w 700410"/>
                  <a:gd name="connsiteY50" fmla="*/ 22643 h 947758"/>
                  <a:gd name="connsiteX51" fmla="*/ 338200 w 700410"/>
                  <a:gd name="connsiteY51" fmla="*/ 5117 h 947758"/>
                  <a:gd name="connsiteX52" fmla="*/ 347713 w 700410"/>
                  <a:gd name="connsiteY52" fmla="*/ 657 h 947758"/>
                  <a:gd name="connsiteX53" fmla="*/ 352438 w 700410"/>
                  <a:gd name="connsiteY53" fmla="*/ 657 h 947758"/>
                  <a:gd name="connsiteX54" fmla="*/ 397816 w 700410"/>
                  <a:gd name="connsiteY54" fmla="*/ 17995 h 947758"/>
                  <a:gd name="connsiteX55" fmla="*/ 423689 w 700410"/>
                  <a:gd name="connsiteY55" fmla="*/ 23247 h 947758"/>
                  <a:gd name="connsiteX56" fmla="*/ 444505 w 700410"/>
                  <a:gd name="connsiteY56" fmla="*/ 32583 h 947758"/>
                  <a:gd name="connsiteX57" fmla="*/ 464071 w 700410"/>
                  <a:gd name="connsiteY57" fmla="*/ 55630 h 947758"/>
                  <a:gd name="connsiteX58" fmla="*/ 482472 w 700410"/>
                  <a:gd name="connsiteY58" fmla="*/ 93995 h 947758"/>
                  <a:gd name="connsiteX59" fmla="*/ 488342 w 700410"/>
                  <a:gd name="connsiteY59" fmla="*/ 110103 h 947758"/>
                  <a:gd name="connsiteX60" fmla="*/ 489154 w 700410"/>
                  <a:gd name="connsiteY60" fmla="*/ 111728 h 947758"/>
                  <a:gd name="connsiteX61" fmla="*/ 499562 w 700410"/>
                  <a:gd name="connsiteY61" fmla="*/ 110603 h 947758"/>
                  <a:gd name="connsiteX62" fmla="*/ 524040 w 700410"/>
                  <a:gd name="connsiteY62" fmla="*/ 108040 h 947758"/>
                  <a:gd name="connsiteX63" fmla="*/ 554930 w 700410"/>
                  <a:gd name="connsiteY63" fmla="*/ 111458 h 947758"/>
                  <a:gd name="connsiteX64" fmla="*/ 578743 w 700410"/>
                  <a:gd name="connsiteY64" fmla="*/ 124899 h 947758"/>
                  <a:gd name="connsiteX65" fmla="*/ 600350 w 700410"/>
                  <a:gd name="connsiteY65" fmla="*/ 155970 h 947758"/>
                  <a:gd name="connsiteX66" fmla="*/ 602744 w 700410"/>
                  <a:gd name="connsiteY66" fmla="*/ 186061 h 947758"/>
                  <a:gd name="connsiteX67" fmla="*/ 602389 w 700410"/>
                  <a:gd name="connsiteY67" fmla="*/ 197377 h 947758"/>
                  <a:gd name="connsiteX68" fmla="*/ 610861 w 700410"/>
                  <a:gd name="connsiteY68" fmla="*/ 210130 h 947758"/>
                  <a:gd name="connsiteX69" fmla="*/ 636964 w 700410"/>
                  <a:gd name="connsiteY69" fmla="*/ 233219 h 947758"/>
                  <a:gd name="connsiteX70" fmla="*/ 666105 w 700410"/>
                  <a:gd name="connsiteY70" fmla="*/ 274147 h 947758"/>
                  <a:gd name="connsiteX71" fmla="*/ 672079 w 700410"/>
                  <a:gd name="connsiteY71" fmla="*/ 303009 h 947758"/>
                  <a:gd name="connsiteX72" fmla="*/ 669727 w 700410"/>
                  <a:gd name="connsiteY72" fmla="*/ 315971 h 947758"/>
                  <a:gd name="connsiteX73" fmla="*/ 664336 w 700410"/>
                  <a:gd name="connsiteY73" fmla="*/ 371819 h 947758"/>
                  <a:gd name="connsiteX74" fmla="*/ 686046 w 700410"/>
                  <a:gd name="connsiteY74" fmla="*/ 443651 h 947758"/>
                  <a:gd name="connsiteX75" fmla="*/ 699327 w 700410"/>
                  <a:gd name="connsiteY75" fmla="*/ 467198 h 947758"/>
                  <a:gd name="connsiteX76" fmla="*/ 700320 w 700410"/>
                  <a:gd name="connsiteY76" fmla="*/ 470067 h 947758"/>
                  <a:gd name="connsiteX77" fmla="*/ 700410 w 700410"/>
                  <a:gd name="connsiteY77" fmla="*/ 470067 h 947758"/>
                  <a:gd name="connsiteX78" fmla="*/ 700410 w 700410"/>
                  <a:gd name="connsiteY78" fmla="*/ 473879 h 947758"/>
                  <a:gd name="connsiteX79" fmla="*/ 700409 w 700410"/>
                  <a:gd name="connsiteY79" fmla="*/ 473879 h 947758"/>
                  <a:gd name="connsiteX80" fmla="*/ 700409 w 700410"/>
                  <a:gd name="connsiteY80" fmla="*/ 477691 h 947758"/>
                  <a:gd name="connsiteX81" fmla="*/ 700319 w 700410"/>
                  <a:gd name="connsiteY81" fmla="*/ 477691 h 947758"/>
                  <a:gd name="connsiteX82" fmla="*/ 699326 w 700410"/>
                  <a:gd name="connsiteY82" fmla="*/ 480560 h 947758"/>
                  <a:gd name="connsiteX83" fmla="*/ 686045 w 700410"/>
                  <a:gd name="connsiteY83" fmla="*/ 504107 h 947758"/>
                  <a:gd name="connsiteX84" fmla="*/ 664335 w 700410"/>
                  <a:gd name="connsiteY84" fmla="*/ 575939 h 947758"/>
                  <a:gd name="connsiteX85" fmla="*/ 669726 w 700410"/>
                  <a:gd name="connsiteY85" fmla="*/ 631787 h 947758"/>
                  <a:gd name="connsiteX86" fmla="*/ 672078 w 700410"/>
                  <a:gd name="connsiteY86" fmla="*/ 644749 h 947758"/>
                  <a:gd name="connsiteX87" fmla="*/ 666104 w 700410"/>
                  <a:gd name="connsiteY87" fmla="*/ 673611 h 947758"/>
                  <a:gd name="connsiteX88" fmla="*/ 636963 w 700410"/>
                  <a:gd name="connsiteY88" fmla="*/ 714539 h 947758"/>
                  <a:gd name="connsiteX89" fmla="*/ 610860 w 700410"/>
                  <a:gd name="connsiteY89" fmla="*/ 737628 h 947758"/>
                  <a:gd name="connsiteX90" fmla="*/ 602388 w 700410"/>
                  <a:gd name="connsiteY90" fmla="*/ 750381 h 947758"/>
                  <a:gd name="connsiteX91" fmla="*/ 602743 w 700410"/>
                  <a:gd name="connsiteY91" fmla="*/ 761697 h 947758"/>
                  <a:gd name="connsiteX92" fmla="*/ 600349 w 700410"/>
                  <a:gd name="connsiteY92" fmla="*/ 791788 h 947758"/>
                  <a:gd name="connsiteX93" fmla="*/ 578742 w 700410"/>
                  <a:gd name="connsiteY93" fmla="*/ 822859 h 947758"/>
                  <a:gd name="connsiteX94" fmla="*/ 554929 w 700410"/>
                  <a:gd name="connsiteY94" fmla="*/ 836300 h 947758"/>
                  <a:gd name="connsiteX95" fmla="*/ 524039 w 700410"/>
                  <a:gd name="connsiteY95" fmla="*/ 839718 h 947758"/>
                  <a:gd name="connsiteX96" fmla="*/ 499561 w 700410"/>
                  <a:gd name="connsiteY96" fmla="*/ 837155 h 947758"/>
                  <a:gd name="connsiteX97" fmla="*/ 489153 w 700410"/>
                  <a:gd name="connsiteY97" fmla="*/ 836030 h 947758"/>
                  <a:gd name="connsiteX98" fmla="*/ 488341 w 700410"/>
                  <a:gd name="connsiteY98" fmla="*/ 837655 h 947758"/>
                  <a:gd name="connsiteX99" fmla="*/ 482471 w 700410"/>
                  <a:gd name="connsiteY99" fmla="*/ 853763 h 947758"/>
                  <a:gd name="connsiteX100" fmla="*/ 464070 w 700410"/>
                  <a:gd name="connsiteY100" fmla="*/ 892128 h 947758"/>
                  <a:gd name="connsiteX101" fmla="*/ 444504 w 700410"/>
                  <a:gd name="connsiteY101" fmla="*/ 915175 h 947758"/>
                  <a:gd name="connsiteX102" fmla="*/ 423688 w 700410"/>
                  <a:gd name="connsiteY102" fmla="*/ 924511 h 947758"/>
                  <a:gd name="connsiteX103" fmla="*/ 397815 w 700410"/>
                  <a:gd name="connsiteY103" fmla="*/ 929763 h 947758"/>
                  <a:gd name="connsiteX104" fmla="*/ 352437 w 700410"/>
                  <a:gd name="connsiteY104" fmla="*/ 947101 h 94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700410" h="947758">
                    <a:moveTo>
                      <a:pt x="352437" y="947101"/>
                    </a:moveTo>
                    <a:cubicBezTo>
                      <a:pt x="350984" y="947977"/>
                      <a:pt x="349165" y="947977"/>
                      <a:pt x="347712" y="947101"/>
                    </a:cubicBezTo>
                    <a:cubicBezTo>
                      <a:pt x="344610" y="945476"/>
                      <a:pt x="341384" y="944079"/>
                      <a:pt x="338199" y="942641"/>
                    </a:cubicBezTo>
                    <a:cubicBezTo>
                      <a:pt x="319588" y="934164"/>
                      <a:pt x="299912" y="928267"/>
                      <a:pt x="279708" y="925115"/>
                    </a:cubicBezTo>
                    <a:cubicBezTo>
                      <a:pt x="273108" y="924447"/>
                      <a:pt x="266723" y="922387"/>
                      <a:pt x="260974" y="919072"/>
                    </a:cubicBezTo>
                    <a:cubicBezTo>
                      <a:pt x="256486" y="916226"/>
                      <a:pt x="252386" y="912807"/>
                      <a:pt x="248776" y="908903"/>
                    </a:cubicBezTo>
                    <a:cubicBezTo>
                      <a:pt x="239230" y="898450"/>
                      <a:pt x="231491" y="886478"/>
                      <a:pt x="225879" y="873477"/>
                    </a:cubicBezTo>
                    <a:cubicBezTo>
                      <a:pt x="220988" y="862307"/>
                      <a:pt x="216908" y="850762"/>
                      <a:pt x="212474" y="839384"/>
                    </a:cubicBezTo>
                    <a:cubicBezTo>
                      <a:pt x="212079" y="838363"/>
                      <a:pt x="211662" y="837342"/>
                      <a:pt x="211205" y="836175"/>
                    </a:cubicBezTo>
                    <a:cubicBezTo>
                      <a:pt x="210101" y="836342"/>
                      <a:pt x="209123" y="836217"/>
                      <a:pt x="208145" y="836342"/>
                    </a:cubicBezTo>
                    <a:cubicBezTo>
                      <a:pt x="201088" y="837155"/>
                      <a:pt x="194011" y="837905"/>
                      <a:pt x="186975" y="838884"/>
                    </a:cubicBezTo>
                    <a:cubicBezTo>
                      <a:pt x="175350" y="840533"/>
                      <a:pt x="163533" y="840237"/>
                      <a:pt x="152006" y="838009"/>
                    </a:cubicBezTo>
                    <a:cubicBezTo>
                      <a:pt x="142678" y="836475"/>
                      <a:pt x="133861" y="832691"/>
                      <a:pt x="126319" y="826985"/>
                    </a:cubicBezTo>
                    <a:cubicBezTo>
                      <a:pt x="118087" y="820538"/>
                      <a:pt x="111097" y="812642"/>
                      <a:pt x="105691" y="803687"/>
                    </a:cubicBezTo>
                    <a:cubicBezTo>
                      <a:pt x="100146" y="794910"/>
                      <a:pt x="96897" y="784878"/>
                      <a:pt x="96241" y="774513"/>
                    </a:cubicBezTo>
                    <a:cubicBezTo>
                      <a:pt x="96243" y="769508"/>
                      <a:pt x="96801" y="764516"/>
                      <a:pt x="97906" y="759634"/>
                    </a:cubicBezTo>
                    <a:cubicBezTo>
                      <a:pt x="99149" y="754687"/>
                      <a:pt x="98402" y="749448"/>
                      <a:pt x="95825" y="745047"/>
                    </a:cubicBezTo>
                    <a:cubicBezTo>
                      <a:pt x="94087" y="742248"/>
                      <a:pt x="91907" y="739749"/>
                      <a:pt x="89372" y="737649"/>
                    </a:cubicBezTo>
                    <a:cubicBezTo>
                      <a:pt x="76643" y="727880"/>
                      <a:pt x="64941" y="716841"/>
                      <a:pt x="54444" y="704703"/>
                    </a:cubicBezTo>
                    <a:cubicBezTo>
                      <a:pt x="45599" y="694685"/>
                      <a:pt x="38410" y="683316"/>
                      <a:pt x="33150" y="671027"/>
                    </a:cubicBezTo>
                    <a:cubicBezTo>
                      <a:pt x="27321" y="657865"/>
                      <a:pt x="26639" y="642992"/>
                      <a:pt x="31234" y="629349"/>
                    </a:cubicBezTo>
                    <a:cubicBezTo>
                      <a:pt x="35339" y="616317"/>
                      <a:pt x="37211" y="602684"/>
                      <a:pt x="36772" y="589026"/>
                    </a:cubicBezTo>
                    <a:cubicBezTo>
                      <a:pt x="36503" y="573974"/>
                      <a:pt x="34228" y="559026"/>
                      <a:pt x="30006" y="544577"/>
                    </a:cubicBezTo>
                    <a:cubicBezTo>
                      <a:pt x="23533" y="521793"/>
                      <a:pt x="13710" y="500098"/>
                      <a:pt x="865" y="480205"/>
                    </a:cubicBezTo>
                    <a:cubicBezTo>
                      <a:pt x="288" y="479456"/>
                      <a:pt x="0" y="478560"/>
                      <a:pt x="0" y="477663"/>
                    </a:cubicBezTo>
                    <a:lnTo>
                      <a:pt x="70" y="477456"/>
                    </a:lnTo>
                    <a:lnTo>
                      <a:pt x="70" y="473879"/>
                    </a:lnTo>
                    <a:lnTo>
                      <a:pt x="71" y="473879"/>
                    </a:lnTo>
                    <a:lnTo>
                      <a:pt x="71" y="470302"/>
                    </a:lnTo>
                    <a:lnTo>
                      <a:pt x="1" y="470095"/>
                    </a:lnTo>
                    <a:cubicBezTo>
                      <a:pt x="1" y="469198"/>
                      <a:pt x="289" y="468302"/>
                      <a:pt x="866" y="467553"/>
                    </a:cubicBezTo>
                    <a:cubicBezTo>
                      <a:pt x="13711" y="447660"/>
                      <a:pt x="23534" y="425965"/>
                      <a:pt x="30007" y="403181"/>
                    </a:cubicBezTo>
                    <a:cubicBezTo>
                      <a:pt x="34229" y="388732"/>
                      <a:pt x="36504" y="373784"/>
                      <a:pt x="36773" y="358732"/>
                    </a:cubicBezTo>
                    <a:cubicBezTo>
                      <a:pt x="37212" y="345074"/>
                      <a:pt x="35340" y="331441"/>
                      <a:pt x="31235" y="318409"/>
                    </a:cubicBezTo>
                    <a:cubicBezTo>
                      <a:pt x="26640" y="304766"/>
                      <a:pt x="27322" y="289893"/>
                      <a:pt x="33151" y="276731"/>
                    </a:cubicBezTo>
                    <a:cubicBezTo>
                      <a:pt x="38411" y="264442"/>
                      <a:pt x="45600" y="253073"/>
                      <a:pt x="54445" y="243055"/>
                    </a:cubicBezTo>
                    <a:cubicBezTo>
                      <a:pt x="64942" y="230917"/>
                      <a:pt x="76644" y="219878"/>
                      <a:pt x="89373" y="210109"/>
                    </a:cubicBezTo>
                    <a:cubicBezTo>
                      <a:pt x="91908" y="208009"/>
                      <a:pt x="94088" y="205510"/>
                      <a:pt x="95826" y="202711"/>
                    </a:cubicBezTo>
                    <a:cubicBezTo>
                      <a:pt x="98403" y="198310"/>
                      <a:pt x="99150" y="193071"/>
                      <a:pt x="97907" y="188124"/>
                    </a:cubicBezTo>
                    <a:cubicBezTo>
                      <a:pt x="96802" y="183242"/>
                      <a:pt x="96244" y="178250"/>
                      <a:pt x="96242" y="173245"/>
                    </a:cubicBezTo>
                    <a:cubicBezTo>
                      <a:pt x="96898" y="162880"/>
                      <a:pt x="100147" y="152848"/>
                      <a:pt x="105692" y="144071"/>
                    </a:cubicBezTo>
                    <a:cubicBezTo>
                      <a:pt x="111098" y="135116"/>
                      <a:pt x="118088" y="127220"/>
                      <a:pt x="126320" y="120773"/>
                    </a:cubicBezTo>
                    <a:cubicBezTo>
                      <a:pt x="133862" y="115067"/>
                      <a:pt x="142679" y="111283"/>
                      <a:pt x="152007" y="109749"/>
                    </a:cubicBezTo>
                    <a:cubicBezTo>
                      <a:pt x="163534" y="107521"/>
                      <a:pt x="175351" y="107225"/>
                      <a:pt x="186976" y="108874"/>
                    </a:cubicBezTo>
                    <a:cubicBezTo>
                      <a:pt x="194012" y="109853"/>
                      <a:pt x="201089" y="110603"/>
                      <a:pt x="208146" y="111416"/>
                    </a:cubicBezTo>
                    <a:cubicBezTo>
                      <a:pt x="209124" y="111541"/>
                      <a:pt x="210102" y="111416"/>
                      <a:pt x="211206" y="111583"/>
                    </a:cubicBezTo>
                    <a:cubicBezTo>
                      <a:pt x="211663" y="110416"/>
                      <a:pt x="212080" y="109395"/>
                      <a:pt x="212475" y="108374"/>
                    </a:cubicBezTo>
                    <a:cubicBezTo>
                      <a:pt x="216909" y="96996"/>
                      <a:pt x="220989" y="85451"/>
                      <a:pt x="225880" y="74281"/>
                    </a:cubicBezTo>
                    <a:cubicBezTo>
                      <a:pt x="231492" y="61280"/>
                      <a:pt x="239231" y="49308"/>
                      <a:pt x="248777" y="38855"/>
                    </a:cubicBezTo>
                    <a:cubicBezTo>
                      <a:pt x="252387" y="34951"/>
                      <a:pt x="256487" y="31532"/>
                      <a:pt x="260975" y="28686"/>
                    </a:cubicBezTo>
                    <a:cubicBezTo>
                      <a:pt x="266724" y="25371"/>
                      <a:pt x="273109" y="23311"/>
                      <a:pt x="279709" y="22643"/>
                    </a:cubicBezTo>
                    <a:cubicBezTo>
                      <a:pt x="299913" y="19491"/>
                      <a:pt x="319589" y="13594"/>
                      <a:pt x="338200" y="5117"/>
                    </a:cubicBezTo>
                    <a:cubicBezTo>
                      <a:pt x="341385" y="3679"/>
                      <a:pt x="344611" y="2282"/>
                      <a:pt x="347713" y="657"/>
                    </a:cubicBezTo>
                    <a:cubicBezTo>
                      <a:pt x="349166" y="-219"/>
                      <a:pt x="350985" y="-219"/>
                      <a:pt x="352438" y="657"/>
                    </a:cubicBezTo>
                    <a:cubicBezTo>
                      <a:pt x="366955" y="7924"/>
                      <a:pt x="382154" y="13732"/>
                      <a:pt x="397816" y="17995"/>
                    </a:cubicBezTo>
                    <a:cubicBezTo>
                      <a:pt x="406321" y="20295"/>
                      <a:pt x="414961" y="22049"/>
                      <a:pt x="423689" y="23247"/>
                    </a:cubicBezTo>
                    <a:cubicBezTo>
                      <a:pt x="431366" y="24337"/>
                      <a:pt x="438581" y="27573"/>
                      <a:pt x="444505" y="32583"/>
                    </a:cubicBezTo>
                    <a:cubicBezTo>
                      <a:pt x="452217" y="39168"/>
                      <a:pt x="458823" y="46949"/>
                      <a:pt x="464071" y="55630"/>
                    </a:cubicBezTo>
                    <a:cubicBezTo>
                      <a:pt x="471648" y="67673"/>
                      <a:pt x="477822" y="80545"/>
                      <a:pt x="482472" y="93995"/>
                    </a:cubicBezTo>
                    <a:cubicBezTo>
                      <a:pt x="484408" y="99371"/>
                      <a:pt x="486385" y="104727"/>
                      <a:pt x="488342" y="110103"/>
                    </a:cubicBezTo>
                    <a:cubicBezTo>
                      <a:pt x="488508" y="110562"/>
                      <a:pt x="488779" y="110978"/>
                      <a:pt x="489154" y="111728"/>
                    </a:cubicBezTo>
                    <a:lnTo>
                      <a:pt x="499562" y="110603"/>
                    </a:lnTo>
                    <a:cubicBezTo>
                      <a:pt x="507721" y="109728"/>
                      <a:pt x="515860" y="108519"/>
                      <a:pt x="524040" y="108040"/>
                    </a:cubicBezTo>
                    <a:cubicBezTo>
                      <a:pt x="534456" y="107413"/>
                      <a:pt x="544902" y="108570"/>
                      <a:pt x="554930" y="111458"/>
                    </a:cubicBezTo>
                    <a:cubicBezTo>
                      <a:pt x="563846" y="113925"/>
                      <a:pt x="572022" y="118539"/>
                      <a:pt x="578743" y="124899"/>
                    </a:cubicBezTo>
                    <a:cubicBezTo>
                      <a:pt x="588239" y="133451"/>
                      <a:pt x="595635" y="144085"/>
                      <a:pt x="600350" y="155970"/>
                    </a:cubicBezTo>
                    <a:cubicBezTo>
                      <a:pt x="604223" y="165514"/>
                      <a:pt x="605060" y="176023"/>
                      <a:pt x="602744" y="186061"/>
                    </a:cubicBezTo>
                    <a:cubicBezTo>
                      <a:pt x="601794" y="189760"/>
                      <a:pt x="601673" y="193626"/>
                      <a:pt x="602389" y="197377"/>
                    </a:cubicBezTo>
                    <a:cubicBezTo>
                      <a:pt x="603557" y="202524"/>
                      <a:pt x="606573" y="207061"/>
                      <a:pt x="610861" y="210130"/>
                    </a:cubicBezTo>
                    <a:cubicBezTo>
                      <a:pt x="620097" y="217199"/>
                      <a:pt x="628821" y="224913"/>
                      <a:pt x="636964" y="233219"/>
                    </a:cubicBezTo>
                    <a:cubicBezTo>
                      <a:pt x="648641" y="245452"/>
                      <a:pt x="659174" y="258518"/>
                      <a:pt x="666105" y="274147"/>
                    </a:cubicBezTo>
                    <a:cubicBezTo>
                      <a:pt x="670268" y="283337"/>
                      <a:pt x="672850" y="292902"/>
                      <a:pt x="672079" y="303009"/>
                    </a:cubicBezTo>
                    <a:cubicBezTo>
                      <a:pt x="671788" y="307404"/>
                      <a:pt x="670999" y="311753"/>
                      <a:pt x="669727" y="315971"/>
                    </a:cubicBezTo>
                    <a:cubicBezTo>
                      <a:pt x="664090" y="334013"/>
                      <a:pt x="662255" y="353030"/>
                      <a:pt x="664336" y="371819"/>
                    </a:cubicBezTo>
                    <a:cubicBezTo>
                      <a:pt x="667107" y="396894"/>
                      <a:pt x="674465" y="421245"/>
                      <a:pt x="686046" y="443651"/>
                    </a:cubicBezTo>
                    <a:cubicBezTo>
                      <a:pt x="690064" y="451694"/>
                      <a:pt x="694726" y="459446"/>
                      <a:pt x="699327" y="467198"/>
                    </a:cubicBezTo>
                    <a:lnTo>
                      <a:pt x="700320" y="470067"/>
                    </a:lnTo>
                    <a:lnTo>
                      <a:pt x="700410" y="470067"/>
                    </a:lnTo>
                    <a:lnTo>
                      <a:pt x="700410" y="473879"/>
                    </a:lnTo>
                    <a:lnTo>
                      <a:pt x="700409" y="473879"/>
                    </a:lnTo>
                    <a:lnTo>
                      <a:pt x="700409" y="477691"/>
                    </a:lnTo>
                    <a:lnTo>
                      <a:pt x="700319" y="477691"/>
                    </a:lnTo>
                    <a:lnTo>
                      <a:pt x="699326" y="480560"/>
                    </a:lnTo>
                    <a:cubicBezTo>
                      <a:pt x="694725" y="488312"/>
                      <a:pt x="690063" y="496064"/>
                      <a:pt x="686045" y="504107"/>
                    </a:cubicBezTo>
                    <a:cubicBezTo>
                      <a:pt x="674464" y="526513"/>
                      <a:pt x="667106" y="550864"/>
                      <a:pt x="664335" y="575939"/>
                    </a:cubicBezTo>
                    <a:cubicBezTo>
                      <a:pt x="662254" y="594728"/>
                      <a:pt x="664089" y="613745"/>
                      <a:pt x="669726" y="631787"/>
                    </a:cubicBezTo>
                    <a:cubicBezTo>
                      <a:pt x="670998" y="636005"/>
                      <a:pt x="671787" y="640354"/>
                      <a:pt x="672078" y="644749"/>
                    </a:cubicBezTo>
                    <a:cubicBezTo>
                      <a:pt x="672849" y="654856"/>
                      <a:pt x="670267" y="664421"/>
                      <a:pt x="666104" y="673611"/>
                    </a:cubicBezTo>
                    <a:cubicBezTo>
                      <a:pt x="659173" y="689240"/>
                      <a:pt x="648640" y="702306"/>
                      <a:pt x="636963" y="714539"/>
                    </a:cubicBezTo>
                    <a:cubicBezTo>
                      <a:pt x="628820" y="722845"/>
                      <a:pt x="620096" y="730559"/>
                      <a:pt x="610860" y="737628"/>
                    </a:cubicBezTo>
                    <a:cubicBezTo>
                      <a:pt x="606572" y="740697"/>
                      <a:pt x="603556" y="745234"/>
                      <a:pt x="602388" y="750381"/>
                    </a:cubicBezTo>
                    <a:cubicBezTo>
                      <a:pt x="601672" y="754132"/>
                      <a:pt x="601793" y="757998"/>
                      <a:pt x="602743" y="761697"/>
                    </a:cubicBezTo>
                    <a:cubicBezTo>
                      <a:pt x="605059" y="771735"/>
                      <a:pt x="604222" y="782244"/>
                      <a:pt x="600349" y="791788"/>
                    </a:cubicBezTo>
                    <a:cubicBezTo>
                      <a:pt x="595634" y="803673"/>
                      <a:pt x="588238" y="814307"/>
                      <a:pt x="578742" y="822859"/>
                    </a:cubicBezTo>
                    <a:cubicBezTo>
                      <a:pt x="572021" y="829219"/>
                      <a:pt x="563845" y="833833"/>
                      <a:pt x="554929" y="836300"/>
                    </a:cubicBezTo>
                    <a:cubicBezTo>
                      <a:pt x="544901" y="839188"/>
                      <a:pt x="534455" y="840345"/>
                      <a:pt x="524039" y="839718"/>
                    </a:cubicBezTo>
                    <a:cubicBezTo>
                      <a:pt x="515859" y="839239"/>
                      <a:pt x="507720" y="838030"/>
                      <a:pt x="499561" y="837155"/>
                    </a:cubicBezTo>
                    <a:lnTo>
                      <a:pt x="489153" y="836030"/>
                    </a:lnTo>
                    <a:cubicBezTo>
                      <a:pt x="488778" y="836780"/>
                      <a:pt x="488507" y="837196"/>
                      <a:pt x="488341" y="837655"/>
                    </a:cubicBezTo>
                    <a:cubicBezTo>
                      <a:pt x="486384" y="843031"/>
                      <a:pt x="484407" y="848387"/>
                      <a:pt x="482471" y="853763"/>
                    </a:cubicBezTo>
                    <a:cubicBezTo>
                      <a:pt x="477821" y="867213"/>
                      <a:pt x="471647" y="880085"/>
                      <a:pt x="464070" y="892128"/>
                    </a:cubicBezTo>
                    <a:cubicBezTo>
                      <a:pt x="458822" y="900809"/>
                      <a:pt x="452216" y="908590"/>
                      <a:pt x="444504" y="915175"/>
                    </a:cubicBezTo>
                    <a:cubicBezTo>
                      <a:pt x="438580" y="920185"/>
                      <a:pt x="431365" y="923421"/>
                      <a:pt x="423688" y="924511"/>
                    </a:cubicBezTo>
                    <a:cubicBezTo>
                      <a:pt x="414960" y="925709"/>
                      <a:pt x="406320" y="927463"/>
                      <a:pt x="397815" y="929763"/>
                    </a:cubicBezTo>
                    <a:cubicBezTo>
                      <a:pt x="382153" y="934026"/>
                      <a:pt x="366954" y="939834"/>
                      <a:pt x="352437" y="947101"/>
                    </a:cubicBezTo>
                    <a:close/>
                  </a:path>
                </a:pathLst>
              </a:custGeom>
              <a:solidFill>
                <a:srgbClr val="2C2B7F"/>
              </a:solidFill>
              <a:ln w="9525" cap="flat">
                <a:noFill/>
                <a:prstDash val="solid"/>
                <a:miter/>
              </a:ln>
            </p:spPr>
            <p:txBody>
              <a:bodyPr wrap="square" rtlCol="1" anchor="ctr">
                <a:noAutofit/>
              </a:bodyPr>
              <a:lstStyle/>
              <a:p>
                <a:endParaRPr lang="fa-IR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9AD3048-D03B-137E-C3A4-B397D82379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9084277" y="3338466"/>
                <a:ext cx="1018904" cy="1289425"/>
              </a:xfrm>
              <a:prstGeom prst="rect">
                <a:avLst/>
              </a:prstGeom>
            </p:spPr>
          </p:pic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6B3BCED-D61F-C44C-BFE0-C560015B1289}"/>
                </a:ext>
              </a:extLst>
            </p:cNvPr>
            <p:cNvSpPr txBox="1"/>
            <p:nvPr/>
          </p:nvSpPr>
          <p:spPr>
            <a:xfrm>
              <a:off x="2183271" y="3665927"/>
              <a:ext cx="122852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24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جنگ خندق</a:t>
              </a:r>
              <a:endParaRPr lang="fa-IR" sz="2400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8198C153-B534-2721-982F-DE8E78078B21}"/>
              </a:ext>
            </a:extLst>
          </p:cNvPr>
          <p:cNvSpPr txBox="1"/>
          <p:nvPr/>
        </p:nvSpPr>
        <p:spPr>
          <a:xfrm>
            <a:off x="1374871" y="4373530"/>
            <a:ext cx="2776817" cy="1242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3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3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48565BA-DBAE-8A51-E5E8-66550CFFF315}"/>
              </a:ext>
            </a:extLst>
          </p:cNvPr>
          <p:cNvSpPr txBox="1"/>
          <p:nvPr/>
        </p:nvSpPr>
        <p:spPr>
          <a:xfrm>
            <a:off x="4741281" y="4373530"/>
            <a:ext cx="2776817" cy="1242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3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3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89D85C0-0414-C3F4-B7BD-467122DEA4AD}"/>
              </a:ext>
            </a:extLst>
          </p:cNvPr>
          <p:cNvSpPr txBox="1"/>
          <p:nvPr/>
        </p:nvSpPr>
        <p:spPr>
          <a:xfrm>
            <a:off x="8123678" y="4373530"/>
            <a:ext cx="2776817" cy="1242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3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3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1651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30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2A9240-8E69-6264-67F6-780A5DBE0D04}"/>
              </a:ext>
            </a:extLst>
          </p:cNvPr>
          <p:cNvSpPr/>
          <p:nvPr/>
        </p:nvSpPr>
        <p:spPr>
          <a:xfrm>
            <a:off x="7168609" y="3584733"/>
            <a:ext cx="5333" cy="8000"/>
          </a:xfrm>
          <a:custGeom>
            <a:avLst/>
            <a:gdLst>
              <a:gd name="connsiteX0" fmla="*/ 5012 w 5333"/>
              <a:gd name="connsiteY0" fmla="*/ 1259 h 8000"/>
              <a:gd name="connsiteX1" fmla="*/ 2440 w 5333"/>
              <a:gd name="connsiteY1" fmla="*/ 7927 h 8000"/>
              <a:gd name="connsiteX2" fmla="*/ -322 w 5333"/>
              <a:gd name="connsiteY2" fmla="*/ 7165 h 8000"/>
              <a:gd name="connsiteX3" fmla="*/ 1297 w 5333"/>
              <a:gd name="connsiteY3" fmla="*/ -74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" h="8000">
                <a:moveTo>
                  <a:pt x="5012" y="1259"/>
                </a:moveTo>
                <a:lnTo>
                  <a:pt x="2440" y="7927"/>
                </a:lnTo>
                <a:lnTo>
                  <a:pt x="-322" y="7165"/>
                </a:lnTo>
                <a:lnTo>
                  <a:pt x="1297" y="-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A07E65-7AED-90D1-5FA5-6E9F705B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332" y="522514"/>
            <a:ext cx="1515501" cy="1531666"/>
          </a:xfrm>
          <a:prstGeom prst="rect">
            <a:avLst/>
          </a:prstGeom>
        </p:spPr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668E250-3259-2B70-73FF-274420F2D8C7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" t="1391" r="10" b="23151"/>
          <a:stretch/>
        </p:blipFill>
        <p:spPr>
          <a:xfrm>
            <a:off x="7168139" y="302064"/>
            <a:ext cx="4678399" cy="6273286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356DA9-4BD6-1530-EBA1-0CAA1DE03F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004" y="-231671"/>
            <a:ext cx="5800668" cy="73407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D27756-82A4-C40A-FA78-A48C5A05D8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05366" y="4839757"/>
            <a:ext cx="1312877" cy="27236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32C395-C4F5-891F-9F54-BCD5ACF2A0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83208" y="4839757"/>
            <a:ext cx="1312877" cy="27236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97DCC2-EFB9-4DE6-77A5-953085FDF0B1}"/>
              </a:ext>
            </a:extLst>
          </p:cNvPr>
          <p:cNvSpPr txBox="1"/>
          <p:nvPr/>
        </p:nvSpPr>
        <p:spPr>
          <a:xfrm>
            <a:off x="1180385" y="2216493"/>
            <a:ext cx="5800667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5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امـامت</a:t>
            </a:r>
          </a:p>
        </p:txBody>
      </p:sp>
    </p:spTree>
    <p:extLst>
      <p:ext uri="{BB962C8B-B14F-4D97-AF65-F5344CB8AC3E}">
        <p14:creationId xmlns:p14="http://schemas.microsoft.com/office/powerpoint/2010/main" val="15699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1DC4E-4A6E-5C69-E5F7-5C31283A8406}"/>
              </a:ext>
            </a:extLst>
          </p:cNvPr>
          <p:cNvSpPr txBox="1"/>
          <p:nvPr/>
        </p:nvSpPr>
        <p:spPr>
          <a:xfrm>
            <a:off x="1080247" y="1472804"/>
            <a:ext cx="10031506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028780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71171E-AC53-8D78-CCBF-94253C6474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8774E44-BAB0-A31C-58EB-F003868FC4E8}"/>
              </a:ext>
            </a:extLst>
          </p:cNvPr>
          <p:cNvGrpSpPr/>
          <p:nvPr/>
        </p:nvGrpSpPr>
        <p:grpSpPr>
          <a:xfrm>
            <a:off x="2775250" y="2556591"/>
            <a:ext cx="7145358" cy="2217920"/>
            <a:chOff x="2978812" y="2985212"/>
            <a:chExt cx="4592144" cy="142540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5B17CFB4-6600-83C6-F0B7-912C7AD6669D}"/>
                </a:ext>
              </a:extLst>
            </p:cNvPr>
            <p:cNvGrpSpPr/>
            <p:nvPr/>
          </p:nvGrpSpPr>
          <p:grpSpPr>
            <a:xfrm>
              <a:off x="5663563" y="2985212"/>
              <a:ext cx="564283" cy="606898"/>
              <a:chOff x="6088063" y="2662238"/>
              <a:chExt cx="609600" cy="655637"/>
            </a:xfrm>
          </p:grpSpPr>
          <p:sp>
            <p:nvSpPr>
              <p:cNvPr id="4" name="Freeform 27">
                <a:extLst>
                  <a:ext uri="{FF2B5EF4-FFF2-40B4-BE49-F238E27FC236}">
                    <a16:creationId xmlns:a16="http://schemas.microsoft.com/office/drawing/2014/main" id="{5417E53E-6088-75D3-4152-A3E86C67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063" y="2708275"/>
                <a:ext cx="609600" cy="609600"/>
              </a:xfrm>
              <a:custGeom>
                <a:avLst/>
                <a:gdLst>
                  <a:gd name="T0" fmla="*/ 0 w 160"/>
                  <a:gd name="T1" fmla="*/ 160 h 160"/>
                  <a:gd name="T2" fmla="*/ 0 w 160"/>
                  <a:gd name="T3" fmla="*/ 115 h 160"/>
                  <a:gd name="T4" fmla="*/ 115 w 160"/>
                  <a:gd name="T5" fmla="*/ 0 h 160"/>
                  <a:gd name="T6" fmla="*/ 160 w 160"/>
                  <a:gd name="T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60">
                    <a:moveTo>
                      <a:pt x="0" y="160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1"/>
                      <a:pt x="52" y="0"/>
                      <a:pt x="115" y="0"/>
                    </a:cubicBezTo>
                    <a:cubicBezTo>
                      <a:pt x="160" y="0"/>
                      <a:pt x="160" y="0"/>
                      <a:pt x="160" y="0"/>
                    </a:cubicBez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" name="Freeform 28">
                <a:extLst>
                  <a:ext uri="{FF2B5EF4-FFF2-40B4-BE49-F238E27FC236}">
                    <a16:creationId xmlns:a16="http://schemas.microsoft.com/office/drawing/2014/main" id="{1EB34E25-4BB1-0690-F0F9-D1FE05A2E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5" y="2662238"/>
                <a:ext cx="90487" cy="87313"/>
              </a:xfrm>
              <a:custGeom>
                <a:avLst/>
                <a:gdLst>
                  <a:gd name="T0" fmla="*/ 0 w 57"/>
                  <a:gd name="T1" fmla="*/ 55 h 55"/>
                  <a:gd name="T2" fmla="*/ 57 w 57"/>
                  <a:gd name="T3" fmla="*/ 29 h 55"/>
                  <a:gd name="T4" fmla="*/ 0 w 57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5">
                    <a:moveTo>
                      <a:pt x="0" y="55"/>
                    </a:moveTo>
                    <a:lnTo>
                      <a:pt x="57" y="2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23754270-7239-4D19-883F-E94A9AD553B2}"/>
                </a:ext>
              </a:extLst>
            </p:cNvPr>
            <p:cNvGrpSpPr/>
            <p:nvPr/>
          </p:nvGrpSpPr>
          <p:grpSpPr>
            <a:xfrm>
              <a:off x="4321922" y="3803716"/>
              <a:ext cx="562813" cy="606898"/>
              <a:chOff x="4638675" y="3546475"/>
              <a:chExt cx="608012" cy="655638"/>
            </a:xfrm>
          </p:grpSpPr>
          <p:sp>
            <p:nvSpPr>
              <p:cNvPr id="7" name="Freeform 29">
                <a:extLst>
                  <a:ext uri="{FF2B5EF4-FFF2-40B4-BE49-F238E27FC236}">
                    <a16:creationId xmlns:a16="http://schemas.microsoft.com/office/drawing/2014/main" id="{16D8A5C8-4716-3EE8-9791-0BDEAA167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675" y="3546475"/>
                <a:ext cx="608012" cy="609600"/>
              </a:xfrm>
              <a:custGeom>
                <a:avLst/>
                <a:gdLst>
                  <a:gd name="T0" fmla="*/ 0 w 160"/>
                  <a:gd name="T1" fmla="*/ 0 h 160"/>
                  <a:gd name="T2" fmla="*/ 0 w 160"/>
                  <a:gd name="T3" fmla="*/ 45 h 160"/>
                  <a:gd name="T4" fmla="*/ 115 w 160"/>
                  <a:gd name="T5" fmla="*/ 160 h 160"/>
                  <a:gd name="T6" fmla="*/ 160 w 160"/>
                  <a:gd name="T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60">
                    <a:moveTo>
                      <a:pt x="0" y="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109"/>
                      <a:pt x="52" y="160"/>
                      <a:pt x="115" y="160"/>
                    </a:cubicBezTo>
                    <a:cubicBezTo>
                      <a:pt x="160" y="160"/>
                      <a:pt x="160" y="160"/>
                      <a:pt x="160" y="160"/>
                    </a:cubicBez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" name="Freeform 30">
                <a:extLst>
                  <a:ext uri="{FF2B5EF4-FFF2-40B4-BE49-F238E27FC236}">
                    <a16:creationId xmlns:a16="http://schemas.microsoft.com/office/drawing/2014/main" id="{8BE7FC31-86EF-E29C-0721-7019091A8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9375" y="4114800"/>
                <a:ext cx="87312" cy="87313"/>
              </a:xfrm>
              <a:custGeom>
                <a:avLst/>
                <a:gdLst>
                  <a:gd name="T0" fmla="*/ 0 w 55"/>
                  <a:gd name="T1" fmla="*/ 0 h 55"/>
                  <a:gd name="T2" fmla="*/ 55 w 55"/>
                  <a:gd name="T3" fmla="*/ 26 h 55"/>
                  <a:gd name="T4" fmla="*/ 0 w 55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55">
                    <a:moveTo>
                      <a:pt x="0" y="0"/>
                    </a:moveTo>
                    <a:lnTo>
                      <a:pt x="55" y="26"/>
                    </a:lnTo>
                    <a:lnTo>
                      <a:pt x="0" y="55"/>
                    </a:ln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79C58F1-79E7-542C-196B-DCBA76D5F2C3}"/>
                </a:ext>
              </a:extLst>
            </p:cNvPr>
            <p:cNvGrpSpPr/>
            <p:nvPr/>
          </p:nvGrpSpPr>
          <p:grpSpPr>
            <a:xfrm>
              <a:off x="2978812" y="2985212"/>
              <a:ext cx="567222" cy="606898"/>
              <a:chOff x="3187700" y="2662238"/>
              <a:chExt cx="612775" cy="655637"/>
            </a:xfrm>
          </p:grpSpPr>
          <p:sp>
            <p:nvSpPr>
              <p:cNvPr id="10" name="Freeform 31">
                <a:extLst>
                  <a:ext uri="{FF2B5EF4-FFF2-40B4-BE49-F238E27FC236}">
                    <a16:creationId xmlns:a16="http://schemas.microsoft.com/office/drawing/2014/main" id="{9E7253B6-78DE-CF78-CDF9-16047BF6A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700" y="2708275"/>
                <a:ext cx="612775" cy="609600"/>
              </a:xfrm>
              <a:custGeom>
                <a:avLst/>
                <a:gdLst>
                  <a:gd name="T0" fmla="*/ 0 w 161"/>
                  <a:gd name="T1" fmla="*/ 160 h 160"/>
                  <a:gd name="T2" fmla="*/ 0 w 161"/>
                  <a:gd name="T3" fmla="*/ 115 h 160"/>
                  <a:gd name="T4" fmla="*/ 116 w 161"/>
                  <a:gd name="T5" fmla="*/ 0 h 160"/>
                  <a:gd name="T6" fmla="*/ 161 w 161"/>
                  <a:gd name="T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60">
                    <a:moveTo>
                      <a:pt x="0" y="160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51"/>
                      <a:pt x="52" y="0"/>
                      <a:pt x="116" y="0"/>
                    </a:cubicBezTo>
                    <a:cubicBezTo>
                      <a:pt x="161" y="0"/>
                      <a:pt x="161" y="0"/>
                      <a:pt x="161" y="0"/>
                    </a:cubicBez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" name="Freeform 32">
                <a:extLst>
                  <a:ext uri="{FF2B5EF4-FFF2-40B4-BE49-F238E27FC236}">
                    <a16:creationId xmlns:a16="http://schemas.microsoft.com/office/drawing/2014/main" id="{26D0128F-1354-77B6-3A7A-C143B5785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988" y="2662238"/>
                <a:ext cx="90487" cy="87313"/>
              </a:xfrm>
              <a:custGeom>
                <a:avLst/>
                <a:gdLst>
                  <a:gd name="T0" fmla="*/ 0 w 57"/>
                  <a:gd name="T1" fmla="*/ 55 h 55"/>
                  <a:gd name="T2" fmla="*/ 57 w 57"/>
                  <a:gd name="T3" fmla="*/ 29 h 55"/>
                  <a:gd name="T4" fmla="*/ 0 w 57"/>
                  <a:gd name="T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5">
                    <a:moveTo>
                      <a:pt x="0" y="55"/>
                    </a:moveTo>
                    <a:lnTo>
                      <a:pt x="57" y="2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8175FA3-CAC7-1AF3-6791-DB5174207D1A}"/>
                </a:ext>
              </a:extLst>
            </p:cNvPr>
            <p:cNvGrpSpPr/>
            <p:nvPr/>
          </p:nvGrpSpPr>
          <p:grpSpPr>
            <a:xfrm>
              <a:off x="7006673" y="3803716"/>
              <a:ext cx="564283" cy="606898"/>
              <a:chOff x="7539038" y="3546475"/>
              <a:chExt cx="609600" cy="655638"/>
            </a:xfrm>
          </p:grpSpPr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58F27AEF-CA75-F608-C4E5-3175588A1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9038" y="3546475"/>
                <a:ext cx="609600" cy="609600"/>
              </a:xfrm>
              <a:custGeom>
                <a:avLst/>
                <a:gdLst>
                  <a:gd name="T0" fmla="*/ 0 w 160"/>
                  <a:gd name="T1" fmla="*/ 0 h 160"/>
                  <a:gd name="T2" fmla="*/ 0 w 160"/>
                  <a:gd name="T3" fmla="*/ 45 h 160"/>
                  <a:gd name="T4" fmla="*/ 115 w 160"/>
                  <a:gd name="T5" fmla="*/ 160 h 160"/>
                  <a:gd name="T6" fmla="*/ 160 w 160"/>
                  <a:gd name="T7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160">
                    <a:moveTo>
                      <a:pt x="0" y="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109"/>
                      <a:pt x="52" y="160"/>
                      <a:pt x="115" y="160"/>
                    </a:cubicBezTo>
                    <a:cubicBezTo>
                      <a:pt x="160" y="160"/>
                      <a:pt x="160" y="160"/>
                      <a:pt x="160" y="160"/>
                    </a:cubicBez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4644BE22-CBD6-6700-41EC-32D1CB432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4114800"/>
                <a:ext cx="92075" cy="87313"/>
              </a:xfrm>
              <a:custGeom>
                <a:avLst/>
                <a:gdLst>
                  <a:gd name="T0" fmla="*/ 0 w 58"/>
                  <a:gd name="T1" fmla="*/ 0 h 55"/>
                  <a:gd name="T2" fmla="*/ 58 w 58"/>
                  <a:gd name="T3" fmla="*/ 26 h 55"/>
                  <a:gd name="T4" fmla="*/ 0 w 58"/>
                  <a:gd name="T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5">
                    <a:moveTo>
                      <a:pt x="0" y="0"/>
                    </a:moveTo>
                    <a:lnTo>
                      <a:pt x="58" y="26"/>
                    </a:lnTo>
                    <a:lnTo>
                      <a:pt x="0" y="55"/>
                    </a:lnTo>
                  </a:path>
                </a:pathLst>
              </a:custGeom>
              <a:noFill/>
              <a:ln w="19050" cap="rnd">
                <a:solidFill>
                  <a:srgbClr val="2C2B7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2039D980-0E47-9226-7614-9ADBE6BA3452}"/>
              </a:ext>
            </a:extLst>
          </p:cNvPr>
          <p:cNvSpPr txBox="1"/>
          <p:nvPr/>
        </p:nvSpPr>
        <p:spPr>
          <a:xfrm>
            <a:off x="1566388" y="4832434"/>
            <a:ext cx="241772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546B65-7A35-9676-2F5E-96CEB4B7841E}"/>
              </a:ext>
            </a:extLst>
          </p:cNvPr>
          <p:cNvSpPr txBox="1"/>
          <p:nvPr/>
        </p:nvSpPr>
        <p:spPr>
          <a:xfrm>
            <a:off x="5786934" y="4832434"/>
            <a:ext cx="241772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784CA10-24B5-B8C1-5D14-5700F936D7EC}"/>
              </a:ext>
            </a:extLst>
          </p:cNvPr>
          <p:cNvSpPr txBox="1"/>
          <p:nvPr/>
        </p:nvSpPr>
        <p:spPr>
          <a:xfrm>
            <a:off x="3650864" y="1122351"/>
            <a:ext cx="241772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A7109E-D5EB-3629-91E4-8073434BC216}"/>
              </a:ext>
            </a:extLst>
          </p:cNvPr>
          <p:cNvSpPr txBox="1"/>
          <p:nvPr/>
        </p:nvSpPr>
        <p:spPr>
          <a:xfrm>
            <a:off x="7830733" y="1115250"/>
            <a:ext cx="241772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A9FD43-6A6C-2D0A-E97C-2A644CDCFB8C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D9A9B58-D37E-9FBB-2F76-5E3C40102C73}"/>
              </a:ext>
            </a:extLst>
          </p:cNvPr>
          <p:cNvGrpSpPr/>
          <p:nvPr/>
        </p:nvGrpSpPr>
        <p:grpSpPr>
          <a:xfrm>
            <a:off x="8623136" y="2490000"/>
            <a:ext cx="838899" cy="1135154"/>
            <a:chOff x="8623136" y="2490000"/>
            <a:chExt cx="838899" cy="1135154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C67BD1C-9AC5-C1B3-FEDD-C8EF0EE39B66}"/>
                </a:ext>
              </a:extLst>
            </p:cNvPr>
            <p:cNvSpPr/>
            <p:nvPr/>
          </p:nvSpPr>
          <p:spPr>
            <a:xfrm flipH="1" flipV="1">
              <a:off x="8623136" y="2490000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30" name="Google Shape;1147;p76">
              <a:extLst>
                <a:ext uri="{FF2B5EF4-FFF2-40B4-BE49-F238E27FC236}">
                  <a16:creationId xmlns:a16="http://schemas.microsoft.com/office/drawing/2014/main" id="{85825351-6ACB-9504-FDBD-9FEE5D9F3649}"/>
                </a:ext>
              </a:extLst>
            </p:cNvPr>
            <p:cNvGrpSpPr/>
            <p:nvPr/>
          </p:nvGrpSpPr>
          <p:grpSpPr>
            <a:xfrm>
              <a:off x="8801053" y="2762659"/>
              <a:ext cx="477079" cy="466936"/>
              <a:chOff x="7715475" y="3338525"/>
              <a:chExt cx="443300" cy="433875"/>
            </a:xfrm>
            <a:solidFill>
              <a:schemeClr val="bg1"/>
            </a:solidFill>
          </p:grpSpPr>
          <p:sp>
            <p:nvSpPr>
              <p:cNvPr id="31" name="Google Shape;1148;p76">
                <a:extLst>
                  <a:ext uri="{FF2B5EF4-FFF2-40B4-BE49-F238E27FC236}">
                    <a16:creationId xmlns:a16="http://schemas.microsoft.com/office/drawing/2014/main" id="{5AD408DB-F2A1-2B82-CCA7-D79B0BBD0ECA}"/>
                  </a:ext>
                </a:extLst>
              </p:cNvPr>
              <p:cNvSpPr/>
              <p:nvPr/>
            </p:nvSpPr>
            <p:spPr>
              <a:xfrm>
                <a:off x="7715475" y="3375600"/>
                <a:ext cx="443300" cy="396800"/>
              </a:xfrm>
              <a:custGeom>
                <a:avLst/>
                <a:gdLst/>
                <a:ahLst/>
                <a:cxnLst/>
                <a:rect l="l" t="t" r="r" b="b"/>
                <a:pathLst>
                  <a:path w="17732" h="15872" extrusionOk="0">
                    <a:moveTo>
                      <a:pt x="11506" y="512"/>
                    </a:moveTo>
                    <a:cubicBezTo>
                      <a:pt x="11588" y="512"/>
                      <a:pt x="11669" y="522"/>
                      <a:pt x="11748" y="543"/>
                    </a:cubicBezTo>
                    <a:lnTo>
                      <a:pt x="12760" y="828"/>
                    </a:lnTo>
                    <a:cubicBezTo>
                      <a:pt x="13279" y="971"/>
                      <a:pt x="13578" y="1503"/>
                      <a:pt x="13448" y="2022"/>
                    </a:cubicBezTo>
                    <a:cubicBezTo>
                      <a:pt x="13435" y="2074"/>
                      <a:pt x="13422" y="2126"/>
                      <a:pt x="13409" y="2178"/>
                    </a:cubicBezTo>
                    <a:lnTo>
                      <a:pt x="10528" y="1335"/>
                    </a:lnTo>
                    <a:cubicBezTo>
                      <a:pt x="10592" y="1036"/>
                      <a:pt x="10761" y="789"/>
                      <a:pt x="11021" y="634"/>
                    </a:cubicBezTo>
                    <a:lnTo>
                      <a:pt x="11021" y="634"/>
                    </a:lnTo>
                    <a:lnTo>
                      <a:pt x="11008" y="647"/>
                    </a:lnTo>
                    <a:cubicBezTo>
                      <a:pt x="11158" y="558"/>
                      <a:pt x="11333" y="512"/>
                      <a:pt x="11506" y="512"/>
                    </a:cubicBezTo>
                    <a:close/>
                    <a:moveTo>
                      <a:pt x="10398" y="1828"/>
                    </a:moveTo>
                    <a:lnTo>
                      <a:pt x="13279" y="2684"/>
                    </a:lnTo>
                    <a:lnTo>
                      <a:pt x="13227" y="2892"/>
                    </a:lnTo>
                    <a:cubicBezTo>
                      <a:pt x="12989" y="3750"/>
                      <a:pt x="12214" y="4308"/>
                      <a:pt x="11367" y="4308"/>
                    </a:cubicBezTo>
                    <a:cubicBezTo>
                      <a:pt x="11201" y="4308"/>
                      <a:pt x="11033" y="4287"/>
                      <a:pt x="10865" y="4242"/>
                    </a:cubicBezTo>
                    <a:cubicBezTo>
                      <a:pt x="10294" y="4086"/>
                      <a:pt x="9956" y="3502"/>
                      <a:pt x="10112" y="2931"/>
                    </a:cubicBezTo>
                    <a:lnTo>
                      <a:pt x="10398" y="1828"/>
                    </a:lnTo>
                    <a:close/>
                    <a:moveTo>
                      <a:pt x="7192" y="6617"/>
                    </a:moveTo>
                    <a:cubicBezTo>
                      <a:pt x="7477" y="6903"/>
                      <a:pt x="7841" y="7111"/>
                      <a:pt x="8243" y="7227"/>
                    </a:cubicBezTo>
                    <a:lnTo>
                      <a:pt x="8022" y="7798"/>
                    </a:lnTo>
                    <a:lnTo>
                      <a:pt x="7322" y="7124"/>
                    </a:lnTo>
                    <a:cubicBezTo>
                      <a:pt x="7218" y="7033"/>
                      <a:pt x="7166" y="6890"/>
                      <a:pt x="7179" y="6747"/>
                    </a:cubicBezTo>
                    <a:lnTo>
                      <a:pt x="7192" y="6617"/>
                    </a:lnTo>
                    <a:close/>
                    <a:moveTo>
                      <a:pt x="12669" y="4437"/>
                    </a:moveTo>
                    <a:cubicBezTo>
                      <a:pt x="13318" y="4437"/>
                      <a:pt x="13902" y="4787"/>
                      <a:pt x="14447" y="5449"/>
                    </a:cubicBezTo>
                    <a:cubicBezTo>
                      <a:pt x="15071" y="6228"/>
                      <a:pt x="15421" y="7214"/>
                      <a:pt x="15421" y="8227"/>
                    </a:cubicBezTo>
                    <a:lnTo>
                      <a:pt x="15421" y="12354"/>
                    </a:lnTo>
                    <a:cubicBezTo>
                      <a:pt x="15421" y="12938"/>
                      <a:pt x="15032" y="13471"/>
                      <a:pt x="14460" y="13652"/>
                    </a:cubicBezTo>
                    <a:lnTo>
                      <a:pt x="14188" y="12938"/>
                    </a:lnTo>
                    <a:cubicBezTo>
                      <a:pt x="14045" y="12575"/>
                      <a:pt x="13708" y="12341"/>
                      <a:pt x="13318" y="12341"/>
                    </a:cubicBezTo>
                    <a:lnTo>
                      <a:pt x="12786" y="12341"/>
                    </a:lnTo>
                    <a:cubicBezTo>
                      <a:pt x="12760" y="12056"/>
                      <a:pt x="12526" y="11835"/>
                      <a:pt x="12241" y="11835"/>
                    </a:cubicBezTo>
                    <a:lnTo>
                      <a:pt x="9931" y="11835"/>
                    </a:lnTo>
                    <a:lnTo>
                      <a:pt x="9931" y="10407"/>
                    </a:lnTo>
                    <a:lnTo>
                      <a:pt x="10891" y="10407"/>
                    </a:lnTo>
                    <a:cubicBezTo>
                      <a:pt x="11254" y="10394"/>
                      <a:pt x="11579" y="10135"/>
                      <a:pt x="11644" y="9771"/>
                    </a:cubicBezTo>
                    <a:lnTo>
                      <a:pt x="11657" y="9771"/>
                    </a:lnTo>
                    <a:cubicBezTo>
                      <a:pt x="12176" y="9771"/>
                      <a:pt x="12630" y="9447"/>
                      <a:pt x="12812" y="8980"/>
                    </a:cubicBezTo>
                    <a:lnTo>
                      <a:pt x="13149" y="8058"/>
                    </a:lnTo>
                    <a:cubicBezTo>
                      <a:pt x="13223" y="7853"/>
                      <a:pt x="13059" y="7706"/>
                      <a:pt x="12899" y="7706"/>
                    </a:cubicBezTo>
                    <a:cubicBezTo>
                      <a:pt x="12805" y="7706"/>
                      <a:pt x="12712" y="7756"/>
                      <a:pt x="12669" y="7876"/>
                    </a:cubicBezTo>
                    <a:lnTo>
                      <a:pt x="12319" y="8798"/>
                    </a:lnTo>
                    <a:cubicBezTo>
                      <a:pt x="12217" y="9082"/>
                      <a:pt x="11941" y="9255"/>
                      <a:pt x="11652" y="9255"/>
                    </a:cubicBezTo>
                    <a:cubicBezTo>
                      <a:pt x="11571" y="9255"/>
                      <a:pt x="11490" y="9242"/>
                      <a:pt x="11410" y="9213"/>
                    </a:cubicBezTo>
                    <a:lnTo>
                      <a:pt x="8464" y="8110"/>
                    </a:lnTo>
                    <a:lnTo>
                      <a:pt x="8853" y="7072"/>
                    </a:lnTo>
                    <a:cubicBezTo>
                      <a:pt x="8853" y="7062"/>
                      <a:pt x="8860" y="7053"/>
                      <a:pt x="8868" y="7053"/>
                    </a:cubicBezTo>
                    <a:cubicBezTo>
                      <a:pt x="8872" y="7053"/>
                      <a:pt x="8875" y="7055"/>
                      <a:pt x="8879" y="7059"/>
                    </a:cubicBezTo>
                    <a:lnTo>
                      <a:pt x="11164" y="7915"/>
                    </a:lnTo>
                    <a:cubicBezTo>
                      <a:pt x="11189" y="7923"/>
                      <a:pt x="11215" y="7927"/>
                      <a:pt x="11241" y="7927"/>
                    </a:cubicBezTo>
                    <a:cubicBezTo>
                      <a:pt x="11350" y="7927"/>
                      <a:pt x="11457" y="7864"/>
                      <a:pt x="11488" y="7760"/>
                    </a:cubicBezTo>
                    <a:lnTo>
                      <a:pt x="12163" y="5981"/>
                    </a:lnTo>
                    <a:cubicBezTo>
                      <a:pt x="12256" y="5741"/>
                      <a:pt x="12474" y="5621"/>
                      <a:pt x="12691" y="5621"/>
                    </a:cubicBezTo>
                    <a:cubicBezTo>
                      <a:pt x="12896" y="5621"/>
                      <a:pt x="13101" y="5728"/>
                      <a:pt x="13201" y="5942"/>
                    </a:cubicBezTo>
                    <a:cubicBezTo>
                      <a:pt x="13266" y="6085"/>
                      <a:pt x="13266" y="6228"/>
                      <a:pt x="13227" y="6371"/>
                    </a:cubicBezTo>
                    <a:lnTo>
                      <a:pt x="13085" y="6747"/>
                    </a:lnTo>
                    <a:cubicBezTo>
                      <a:pt x="13003" y="6952"/>
                      <a:pt x="13169" y="7100"/>
                      <a:pt x="13332" y="7100"/>
                    </a:cubicBezTo>
                    <a:cubicBezTo>
                      <a:pt x="13427" y="7100"/>
                      <a:pt x="13522" y="7049"/>
                      <a:pt x="13565" y="6929"/>
                    </a:cubicBezTo>
                    <a:lnTo>
                      <a:pt x="13708" y="6552"/>
                    </a:lnTo>
                    <a:cubicBezTo>
                      <a:pt x="13915" y="5994"/>
                      <a:pt x="13630" y="5384"/>
                      <a:pt x="13085" y="5177"/>
                    </a:cubicBezTo>
                    <a:cubicBezTo>
                      <a:pt x="12955" y="5129"/>
                      <a:pt x="12822" y="5106"/>
                      <a:pt x="12693" y="5106"/>
                    </a:cubicBezTo>
                    <a:cubicBezTo>
                      <a:pt x="12227" y="5106"/>
                      <a:pt x="11799" y="5400"/>
                      <a:pt x="11657" y="5877"/>
                    </a:cubicBezTo>
                    <a:lnTo>
                      <a:pt x="11657" y="4800"/>
                    </a:lnTo>
                    <a:cubicBezTo>
                      <a:pt x="12020" y="4761"/>
                      <a:pt x="12371" y="4631"/>
                      <a:pt x="12669" y="4437"/>
                    </a:cubicBezTo>
                    <a:close/>
                    <a:moveTo>
                      <a:pt x="9411" y="10394"/>
                    </a:moveTo>
                    <a:lnTo>
                      <a:pt x="9411" y="11835"/>
                    </a:lnTo>
                    <a:lnTo>
                      <a:pt x="8866" y="11835"/>
                    </a:lnTo>
                    <a:cubicBezTo>
                      <a:pt x="8516" y="11835"/>
                      <a:pt x="8516" y="12354"/>
                      <a:pt x="8866" y="12354"/>
                    </a:cubicBezTo>
                    <a:lnTo>
                      <a:pt x="12241" y="12354"/>
                    </a:lnTo>
                    <a:cubicBezTo>
                      <a:pt x="12254" y="12354"/>
                      <a:pt x="12267" y="12367"/>
                      <a:pt x="12267" y="12380"/>
                    </a:cubicBezTo>
                    <a:lnTo>
                      <a:pt x="12267" y="13704"/>
                    </a:lnTo>
                    <a:lnTo>
                      <a:pt x="7971" y="13704"/>
                    </a:lnTo>
                    <a:cubicBezTo>
                      <a:pt x="7451" y="13704"/>
                      <a:pt x="7023" y="13289"/>
                      <a:pt x="7023" y="12770"/>
                    </a:cubicBezTo>
                    <a:lnTo>
                      <a:pt x="7023" y="11342"/>
                    </a:lnTo>
                    <a:cubicBezTo>
                      <a:pt x="7023" y="10823"/>
                      <a:pt x="7451" y="10394"/>
                      <a:pt x="7971" y="10394"/>
                    </a:cubicBezTo>
                    <a:close/>
                    <a:moveTo>
                      <a:pt x="13331" y="12861"/>
                    </a:moveTo>
                    <a:cubicBezTo>
                      <a:pt x="13500" y="12861"/>
                      <a:pt x="13656" y="12964"/>
                      <a:pt x="13721" y="13120"/>
                    </a:cubicBezTo>
                    <a:lnTo>
                      <a:pt x="14175" y="14301"/>
                    </a:lnTo>
                    <a:lnTo>
                      <a:pt x="13708" y="14288"/>
                    </a:lnTo>
                    <a:lnTo>
                      <a:pt x="13279" y="13808"/>
                    </a:lnTo>
                    <a:cubicBezTo>
                      <a:pt x="13212" y="13725"/>
                      <a:pt x="13109" y="13708"/>
                      <a:pt x="13005" y="13708"/>
                    </a:cubicBezTo>
                    <a:cubicBezTo>
                      <a:pt x="12929" y="13708"/>
                      <a:pt x="12852" y="13717"/>
                      <a:pt x="12786" y="13717"/>
                    </a:cubicBezTo>
                    <a:lnTo>
                      <a:pt x="12786" y="12861"/>
                    </a:lnTo>
                    <a:close/>
                    <a:moveTo>
                      <a:pt x="11498" y="0"/>
                    </a:moveTo>
                    <a:cubicBezTo>
                      <a:pt x="10842" y="0"/>
                      <a:pt x="10246" y="436"/>
                      <a:pt x="10060" y="1101"/>
                    </a:cubicBezTo>
                    <a:lnTo>
                      <a:pt x="9619" y="2801"/>
                    </a:lnTo>
                    <a:cubicBezTo>
                      <a:pt x="9333" y="3840"/>
                      <a:pt x="10138" y="4722"/>
                      <a:pt x="11151" y="4813"/>
                    </a:cubicBezTo>
                    <a:lnTo>
                      <a:pt x="11151" y="7240"/>
                    </a:lnTo>
                    <a:lnTo>
                      <a:pt x="11112" y="7331"/>
                    </a:lnTo>
                    <a:lnTo>
                      <a:pt x="9061" y="6565"/>
                    </a:lnTo>
                    <a:cubicBezTo>
                      <a:pt x="8999" y="6540"/>
                      <a:pt x="8935" y="6528"/>
                      <a:pt x="8871" y="6528"/>
                    </a:cubicBezTo>
                    <a:cubicBezTo>
                      <a:pt x="8710" y="6528"/>
                      <a:pt x="8553" y="6607"/>
                      <a:pt x="8451" y="6747"/>
                    </a:cubicBezTo>
                    <a:cubicBezTo>
                      <a:pt x="8217" y="6695"/>
                      <a:pt x="8009" y="6604"/>
                      <a:pt x="7815" y="6500"/>
                    </a:cubicBezTo>
                    <a:cubicBezTo>
                      <a:pt x="7646" y="6358"/>
                      <a:pt x="7490" y="6215"/>
                      <a:pt x="7348" y="6059"/>
                    </a:cubicBezTo>
                    <a:cubicBezTo>
                      <a:pt x="7270" y="5986"/>
                      <a:pt x="7176" y="5952"/>
                      <a:pt x="7084" y="5952"/>
                    </a:cubicBezTo>
                    <a:cubicBezTo>
                      <a:pt x="6900" y="5952"/>
                      <a:pt x="6725" y="6085"/>
                      <a:pt x="6699" y="6293"/>
                    </a:cubicBezTo>
                    <a:cubicBezTo>
                      <a:pt x="6660" y="6734"/>
                      <a:pt x="6608" y="7162"/>
                      <a:pt x="6958" y="7500"/>
                    </a:cubicBezTo>
                    <a:lnTo>
                      <a:pt x="7958" y="8434"/>
                    </a:lnTo>
                    <a:cubicBezTo>
                      <a:pt x="7984" y="8460"/>
                      <a:pt x="8009" y="8473"/>
                      <a:pt x="8048" y="8486"/>
                    </a:cubicBezTo>
                    <a:lnTo>
                      <a:pt x="11151" y="9642"/>
                    </a:lnTo>
                    <a:cubicBezTo>
                      <a:pt x="11125" y="9771"/>
                      <a:pt x="11021" y="9875"/>
                      <a:pt x="10891" y="9875"/>
                    </a:cubicBezTo>
                    <a:lnTo>
                      <a:pt x="7971" y="9875"/>
                    </a:lnTo>
                    <a:cubicBezTo>
                      <a:pt x="7166" y="9875"/>
                      <a:pt x="6504" y="10524"/>
                      <a:pt x="6504" y="11329"/>
                    </a:cubicBezTo>
                    <a:lnTo>
                      <a:pt x="6504" y="12757"/>
                    </a:lnTo>
                    <a:cubicBezTo>
                      <a:pt x="6504" y="13561"/>
                      <a:pt x="7166" y="14210"/>
                      <a:pt x="7971" y="14210"/>
                    </a:cubicBezTo>
                    <a:lnTo>
                      <a:pt x="12968" y="14210"/>
                    </a:lnTo>
                    <a:lnTo>
                      <a:pt x="13331" y="14639"/>
                    </a:lnTo>
                    <a:cubicBezTo>
                      <a:pt x="13409" y="14730"/>
                      <a:pt x="13539" y="14795"/>
                      <a:pt x="13682" y="14795"/>
                    </a:cubicBezTo>
                    <a:lnTo>
                      <a:pt x="14240" y="14795"/>
                    </a:lnTo>
                    <a:cubicBezTo>
                      <a:pt x="14590" y="14782"/>
                      <a:pt x="14811" y="14418"/>
                      <a:pt x="14655" y="14120"/>
                    </a:cubicBezTo>
                    <a:cubicBezTo>
                      <a:pt x="15421" y="13860"/>
                      <a:pt x="15927" y="13146"/>
                      <a:pt x="15927" y="12341"/>
                    </a:cubicBezTo>
                    <a:lnTo>
                      <a:pt x="16356" y="12341"/>
                    </a:lnTo>
                    <a:cubicBezTo>
                      <a:pt x="16498" y="12341"/>
                      <a:pt x="16628" y="12445"/>
                      <a:pt x="16654" y="12588"/>
                    </a:cubicBezTo>
                    <a:lnTo>
                      <a:pt x="17121" y="15002"/>
                    </a:lnTo>
                    <a:cubicBezTo>
                      <a:pt x="17160" y="15184"/>
                      <a:pt x="17017" y="15366"/>
                      <a:pt x="16823" y="15366"/>
                    </a:cubicBezTo>
                    <a:lnTo>
                      <a:pt x="910" y="15366"/>
                    </a:lnTo>
                    <a:cubicBezTo>
                      <a:pt x="715" y="15366"/>
                      <a:pt x="572" y="15184"/>
                      <a:pt x="611" y="15002"/>
                    </a:cubicBezTo>
                    <a:lnTo>
                      <a:pt x="1065" y="12588"/>
                    </a:lnTo>
                    <a:cubicBezTo>
                      <a:pt x="1104" y="12445"/>
                      <a:pt x="1221" y="12341"/>
                      <a:pt x="1377" y="12341"/>
                    </a:cubicBezTo>
                    <a:lnTo>
                      <a:pt x="5543" y="12341"/>
                    </a:lnTo>
                    <a:cubicBezTo>
                      <a:pt x="5881" y="12341"/>
                      <a:pt x="5881" y="11822"/>
                      <a:pt x="5543" y="11822"/>
                    </a:cubicBezTo>
                    <a:lnTo>
                      <a:pt x="1377" y="11822"/>
                    </a:lnTo>
                    <a:cubicBezTo>
                      <a:pt x="974" y="11822"/>
                      <a:pt x="637" y="12095"/>
                      <a:pt x="559" y="12471"/>
                    </a:cubicBezTo>
                    <a:lnTo>
                      <a:pt x="105" y="14885"/>
                    </a:lnTo>
                    <a:cubicBezTo>
                      <a:pt x="1" y="15405"/>
                      <a:pt x="390" y="15872"/>
                      <a:pt x="910" y="15872"/>
                    </a:cubicBezTo>
                    <a:lnTo>
                      <a:pt x="16823" y="15872"/>
                    </a:lnTo>
                    <a:cubicBezTo>
                      <a:pt x="17342" y="15872"/>
                      <a:pt x="17731" y="15405"/>
                      <a:pt x="17628" y="14885"/>
                    </a:cubicBezTo>
                    <a:lnTo>
                      <a:pt x="17628" y="14885"/>
                    </a:lnTo>
                    <a:lnTo>
                      <a:pt x="17628" y="14898"/>
                    </a:lnTo>
                    <a:lnTo>
                      <a:pt x="17173" y="12484"/>
                    </a:lnTo>
                    <a:cubicBezTo>
                      <a:pt x="17082" y="12108"/>
                      <a:pt x="16745" y="11835"/>
                      <a:pt x="16356" y="11835"/>
                    </a:cubicBezTo>
                    <a:lnTo>
                      <a:pt x="15927" y="11835"/>
                    </a:lnTo>
                    <a:lnTo>
                      <a:pt x="15927" y="8240"/>
                    </a:lnTo>
                    <a:cubicBezTo>
                      <a:pt x="15940" y="7111"/>
                      <a:pt x="15551" y="6007"/>
                      <a:pt x="14850" y="5125"/>
                    </a:cubicBezTo>
                    <a:cubicBezTo>
                      <a:pt x="14370" y="4515"/>
                      <a:pt x="13811" y="4125"/>
                      <a:pt x="13201" y="3995"/>
                    </a:cubicBezTo>
                    <a:cubicBezTo>
                      <a:pt x="13448" y="3710"/>
                      <a:pt x="13630" y="3385"/>
                      <a:pt x="13721" y="3022"/>
                    </a:cubicBezTo>
                    <a:cubicBezTo>
                      <a:pt x="13837" y="2633"/>
                      <a:pt x="13993" y="2191"/>
                      <a:pt x="13993" y="1776"/>
                    </a:cubicBezTo>
                    <a:cubicBezTo>
                      <a:pt x="14006" y="1192"/>
                      <a:pt x="13656" y="647"/>
                      <a:pt x="13111" y="400"/>
                    </a:cubicBezTo>
                    <a:cubicBezTo>
                      <a:pt x="13046" y="374"/>
                      <a:pt x="11877" y="50"/>
                      <a:pt x="11877" y="50"/>
                    </a:cubicBezTo>
                    <a:cubicBezTo>
                      <a:pt x="11750" y="16"/>
                      <a:pt x="11623" y="0"/>
                      <a:pt x="114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149;p76">
                <a:extLst>
                  <a:ext uri="{FF2B5EF4-FFF2-40B4-BE49-F238E27FC236}">
                    <a16:creationId xmlns:a16="http://schemas.microsoft.com/office/drawing/2014/main" id="{2545805B-4158-1CDF-872A-029B9325841E}"/>
                  </a:ext>
                </a:extLst>
              </p:cNvPr>
              <p:cNvSpPr/>
              <p:nvPr/>
            </p:nvSpPr>
            <p:spPr>
              <a:xfrm>
                <a:off x="7747275" y="3374225"/>
                <a:ext cx="123675" cy="123650"/>
              </a:xfrm>
              <a:custGeom>
                <a:avLst/>
                <a:gdLst/>
                <a:ahLst/>
                <a:cxnLst/>
                <a:rect l="l" t="t" r="r" b="b"/>
                <a:pathLst>
                  <a:path w="4947" h="4946" extrusionOk="0">
                    <a:moveTo>
                      <a:pt x="1857" y="624"/>
                    </a:moveTo>
                    <a:cubicBezTo>
                      <a:pt x="1260" y="1312"/>
                      <a:pt x="1299" y="2350"/>
                      <a:pt x="1948" y="2999"/>
                    </a:cubicBezTo>
                    <a:cubicBezTo>
                      <a:pt x="2289" y="3340"/>
                      <a:pt x="2738" y="3513"/>
                      <a:pt x="3190" y="3513"/>
                    </a:cubicBezTo>
                    <a:cubicBezTo>
                      <a:pt x="3596" y="3513"/>
                      <a:pt x="4004" y="3373"/>
                      <a:pt x="4336" y="3090"/>
                    </a:cubicBezTo>
                    <a:lnTo>
                      <a:pt x="4336" y="3090"/>
                    </a:lnTo>
                    <a:cubicBezTo>
                      <a:pt x="4038" y="3927"/>
                      <a:pt x="3261" y="4400"/>
                      <a:pt x="2470" y="4400"/>
                    </a:cubicBezTo>
                    <a:cubicBezTo>
                      <a:pt x="1984" y="4400"/>
                      <a:pt x="1494" y="4222"/>
                      <a:pt x="1104" y="3843"/>
                    </a:cubicBezTo>
                    <a:cubicBezTo>
                      <a:pt x="728" y="3479"/>
                      <a:pt x="520" y="2960"/>
                      <a:pt x="533" y="2441"/>
                    </a:cubicBezTo>
                    <a:cubicBezTo>
                      <a:pt x="546" y="1610"/>
                      <a:pt x="1078" y="883"/>
                      <a:pt x="1857" y="624"/>
                    </a:cubicBezTo>
                    <a:close/>
                    <a:moveTo>
                      <a:pt x="2454" y="1"/>
                    </a:moveTo>
                    <a:cubicBezTo>
                      <a:pt x="1117" y="27"/>
                      <a:pt x="53" y="1104"/>
                      <a:pt x="27" y="2441"/>
                    </a:cubicBezTo>
                    <a:cubicBezTo>
                      <a:pt x="1" y="3817"/>
                      <a:pt x="1104" y="4946"/>
                      <a:pt x="2493" y="4946"/>
                    </a:cubicBezTo>
                    <a:lnTo>
                      <a:pt x="2480" y="4933"/>
                    </a:lnTo>
                    <a:cubicBezTo>
                      <a:pt x="3830" y="4920"/>
                      <a:pt x="4920" y="3830"/>
                      <a:pt x="4946" y="2480"/>
                    </a:cubicBezTo>
                    <a:cubicBezTo>
                      <a:pt x="4938" y="2267"/>
                      <a:pt x="4768" y="2141"/>
                      <a:pt x="4595" y="2141"/>
                    </a:cubicBezTo>
                    <a:cubicBezTo>
                      <a:pt x="4482" y="2141"/>
                      <a:pt x="4369" y="2194"/>
                      <a:pt x="4297" y="2311"/>
                    </a:cubicBezTo>
                    <a:cubicBezTo>
                      <a:pt x="4076" y="2746"/>
                      <a:pt x="3640" y="2979"/>
                      <a:pt x="3197" y="2979"/>
                    </a:cubicBezTo>
                    <a:cubicBezTo>
                      <a:pt x="2886" y="2979"/>
                      <a:pt x="2571" y="2864"/>
                      <a:pt x="2324" y="2623"/>
                    </a:cubicBezTo>
                    <a:cubicBezTo>
                      <a:pt x="1740" y="2026"/>
                      <a:pt x="1896" y="1039"/>
                      <a:pt x="2636" y="650"/>
                    </a:cubicBezTo>
                    <a:cubicBezTo>
                      <a:pt x="2947" y="468"/>
                      <a:pt x="2818" y="1"/>
                      <a:pt x="24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150;p76">
                <a:extLst>
                  <a:ext uri="{FF2B5EF4-FFF2-40B4-BE49-F238E27FC236}">
                    <a16:creationId xmlns:a16="http://schemas.microsoft.com/office/drawing/2014/main" id="{F11A1820-1059-09DD-6935-D631CE19DAAB}"/>
                  </a:ext>
                </a:extLst>
              </p:cNvPr>
              <p:cNvSpPr/>
              <p:nvPr/>
            </p:nvSpPr>
            <p:spPr>
              <a:xfrm>
                <a:off x="7849175" y="335830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73" y="1"/>
                    </a:moveTo>
                    <a:cubicBezTo>
                      <a:pt x="366" y="1"/>
                      <a:pt x="358" y="1"/>
                      <a:pt x="351" y="2"/>
                    </a:cubicBezTo>
                    <a:cubicBezTo>
                      <a:pt x="117" y="2"/>
                      <a:pt x="1" y="274"/>
                      <a:pt x="169" y="443"/>
                    </a:cubicBezTo>
                    <a:cubicBezTo>
                      <a:pt x="225" y="498"/>
                      <a:pt x="291" y="523"/>
                      <a:pt x="355" y="523"/>
                    </a:cubicBezTo>
                    <a:cubicBezTo>
                      <a:pt x="487" y="523"/>
                      <a:pt x="611" y="419"/>
                      <a:pt x="611" y="261"/>
                    </a:cubicBezTo>
                    <a:cubicBezTo>
                      <a:pt x="611" y="113"/>
                      <a:pt x="505" y="1"/>
                      <a:pt x="3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151;p76">
                <a:extLst>
                  <a:ext uri="{FF2B5EF4-FFF2-40B4-BE49-F238E27FC236}">
                    <a16:creationId xmlns:a16="http://schemas.microsoft.com/office/drawing/2014/main" id="{40BCD442-09F7-B020-67B0-9E50D957CD00}"/>
                  </a:ext>
                </a:extLst>
              </p:cNvPr>
              <p:cNvSpPr/>
              <p:nvPr/>
            </p:nvSpPr>
            <p:spPr>
              <a:xfrm>
                <a:off x="7879675" y="3390775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8" y="1"/>
                      <a:pt x="1" y="286"/>
                      <a:pt x="157" y="442"/>
                    </a:cubicBezTo>
                    <a:cubicBezTo>
                      <a:pt x="212" y="497"/>
                      <a:pt x="279" y="522"/>
                      <a:pt x="345" y="522"/>
                    </a:cubicBezTo>
                    <a:cubicBezTo>
                      <a:pt x="481" y="522"/>
                      <a:pt x="611" y="418"/>
                      <a:pt x="611" y="260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152;p76">
                <a:extLst>
                  <a:ext uri="{FF2B5EF4-FFF2-40B4-BE49-F238E27FC236}">
                    <a16:creationId xmlns:a16="http://schemas.microsoft.com/office/drawing/2014/main" id="{4FA6087E-AF1C-D7B7-669A-C1F896FE9550}"/>
                  </a:ext>
                </a:extLst>
              </p:cNvPr>
              <p:cNvSpPr/>
              <p:nvPr/>
            </p:nvSpPr>
            <p:spPr>
              <a:xfrm>
                <a:off x="7886175" y="3338525"/>
                <a:ext cx="15275" cy="1330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32" extrusionOk="0">
                    <a:moveTo>
                      <a:pt x="351" y="1"/>
                    </a:moveTo>
                    <a:cubicBezTo>
                      <a:pt x="117" y="1"/>
                      <a:pt x="0" y="287"/>
                      <a:pt x="156" y="455"/>
                    </a:cubicBezTo>
                    <a:cubicBezTo>
                      <a:pt x="209" y="508"/>
                      <a:pt x="274" y="532"/>
                      <a:pt x="338" y="532"/>
                    </a:cubicBezTo>
                    <a:cubicBezTo>
                      <a:pt x="476" y="532"/>
                      <a:pt x="610" y="421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153;p76">
                <a:extLst>
                  <a:ext uri="{FF2B5EF4-FFF2-40B4-BE49-F238E27FC236}">
                    <a16:creationId xmlns:a16="http://schemas.microsoft.com/office/drawing/2014/main" id="{31ED6A2F-C3C9-CB6B-AFF9-C20994254C78}"/>
                  </a:ext>
                </a:extLst>
              </p:cNvPr>
              <p:cNvSpPr/>
              <p:nvPr/>
            </p:nvSpPr>
            <p:spPr>
              <a:xfrm>
                <a:off x="7765775" y="3696450"/>
                <a:ext cx="92200" cy="50975"/>
              </a:xfrm>
              <a:custGeom>
                <a:avLst/>
                <a:gdLst/>
                <a:ahLst/>
                <a:cxnLst/>
                <a:rect l="l" t="t" r="r" b="b"/>
                <a:pathLst>
                  <a:path w="3688" h="2039" extrusionOk="0">
                    <a:moveTo>
                      <a:pt x="3168" y="520"/>
                    </a:moveTo>
                    <a:lnTo>
                      <a:pt x="3168" y="1519"/>
                    </a:lnTo>
                    <a:lnTo>
                      <a:pt x="572" y="1519"/>
                    </a:lnTo>
                    <a:lnTo>
                      <a:pt x="741" y="520"/>
                    </a:lnTo>
                    <a:close/>
                    <a:moveTo>
                      <a:pt x="715" y="1"/>
                    </a:moveTo>
                    <a:cubicBezTo>
                      <a:pt x="468" y="1"/>
                      <a:pt x="260" y="169"/>
                      <a:pt x="221" y="403"/>
                    </a:cubicBezTo>
                    <a:lnTo>
                      <a:pt x="53" y="1467"/>
                    </a:lnTo>
                    <a:cubicBezTo>
                      <a:pt x="1" y="1766"/>
                      <a:pt x="234" y="2038"/>
                      <a:pt x="533" y="2038"/>
                    </a:cubicBezTo>
                    <a:lnTo>
                      <a:pt x="3194" y="2038"/>
                    </a:lnTo>
                    <a:cubicBezTo>
                      <a:pt x="3466" y="2038"/>
                      <a:pt x="3687" y="1818"/>
                      <a:pt x="3687" y="1545"/>
                    </a:cubicBezTo>
                    <a:lnTo>
                      <a:pt x="3687" y="494"/>
                    </a:lnTo>
                    <a:cubicBezTo>
                      <a:pt x="3687" y="221"/>
                      <a:pt x="3466" y="1"/>
                      <a:pt x="31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154;p76">
                <a:extLst>
                  <a:ext uri="{FF2B5EF4-FFF2-40B4-BE49-F238E27FC236}">
                    <a16:creationId xmlns:a16="http://schemas.microsoft.com/office/drawing/2014/main" id="{5378F05A-6D35-EB44-3D4E-9AE7B3A4E9E7}"/>
                  </a:ext>
                </a:extLst>
              </p:cNvPr>
              <p:cNvSpPr/>
              <p:nvPr/>
            </p:nvSpPr>
            <p:spPr>
              <a:xfrm>
                <a:off x="8025525" y="3627550"/>
                <a:ext cx="43025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1537" extrusionOk="0">
                    <a:moveTo>
                      <a:pt x="369" y="1"/>
                    </a:moveTo>
                    <a:cubicBezTo>
                      <a:pt x="169" y="1"/>
                      <a:pt x="1" y="258"/>
                      <a:pt x="189" y="446"/>
                    </a:cubicBezTo>
                    <a:lnTo>
                      <a:pt x="1202" y="1459"/>
                    </a:lnTo>
                    <a:cubicBezTo>
                      <a:pt x="1254" y="1498"/>
                      <a:pt x="1319" y="1537"/>
                      <a:pt x="1384" y="1537"/>
                    </a:cubicBezTo>
                    <a:cubicBezTo>
                      <a:pt x="1604" y="1524"/>
                      <a:pt x="1721" y="1251"/>
                      <a:pt x="1565" y="1095"/>
                    </a:cubicBezTo>
                    <a:lnTo>
                      <a:pt x="553" y="83"/>
                    </a:lnTo>
                    <a:cubicBezTo>
                      <a:pt x="495" y="25"/>
                      <a:pt x="430" y="1"/>
                      <a:pt x="3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B0A92FB-D7AE-3A5B-270F-7D42B808A922}"/>
              </a:ext>
            </a:extLst>
          </p:cNvPr>
          <p:cNvGrpSpPr/>
          <p:nvPr/>
        </p:nvGrpSpPr>
        <p:grpSpPr>
          <a:xfrm>
            <a:off x="2355800" y="3701613"/>
            <a:ext cx="838899" cy="1135154"/>
            <a:chOff x="2355800" y="3701613"/>
            <a:chExt cx="838899" cy="113515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ED5A27A-E295-56F9-FC01-44B22A4D6E3E}"/>
                </a:ext>
              </a:extLst>
            </p:cNvPr>
            <p:cNvSpPr/>
            <p:nvPr/>
          </p:nvSpPr>
          <p:spPr>
            <a:xfrm flipH="1" flipV="1">
              <a:off x="2355800" y="3701613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38" name="Google Shape;1186;p76">
              <a:extLst>
                <a:ext uri="{FF2B5EF4-FFF2-40B4-BE49-F238E27FC236}">
                  <a16:creationId xmlns:a16="http://schemas.microsoft.com/office/drawing/2014/main" id="{EA80D798-071D-A8B1-ABFA-5D3F66D39B58}"/>
                </a:ext>
              </a:extLst>
            </p:cNvPr>
            <p:cNvGrpSpPr/>
            <p:nvPr/>
          </p:nvGrpSpPr>
          <p:grpSpPr>
            <a:xfrm>
              <a:off x="2553134" y="4012509"/>
              <a:ext cx="444228" cy="473124"/>
              <a:chOff x="6188425" y="1239800"/>
              <a:chExt cx="412775" cy="439625"/>
            </a:xfrm>
            <a:solidFill>
              <a:schemeClr val="bg1"/>
            </a:solidFill>
          </p:grpSpPr>
          <p:sp>
            <p:nvSpPr>
              <p:cNvPr id="39" name="Google Shape;1187;p76">
                <a:extLst>
                  <a:ext uri="{FF2B5EF4-FFF2-40B4-BE49-F238E27FC236}">
                    <a16:creationId xmlns:a16="http://schemas.microsoft.com/office/drawing/2014/main" id="{E4913CE0-1F88-7F62-2C1F-5B3F8F2F2375}"/>
                  </a:ext>
                </a:extLst>
              </p:cNvPr>
              <p:cNvSpPr/>
              <p:nvPr/>
            </p:nvSpPr>
            <p:spPr>
              <a:xfrm>
                <a:off x="6188425" y="1312925"/>
                <a:ext cx="412775" cy="366500"/>
              </a:xfrm>
              <a:custGeom>
                <a:avLst/>
                <a:gdLst/>
                <a:ahLst/>
                <a:cxnLst/>
                <a:rect l="l" t="t" r="r" b="b"/>
                <a:pathLst>
                  <a:path w="16511" h="14660" extrusionOk="0">
                    <a:moveTo>
                      <a:pt x="3972" y="525"/>
                    </a:moveTo>
                    <a:cubicBezTo>
                      <a:pt x="4296" y="525"/>
                      <a:pt x="4621" y="538"/>
                      <a:pt x="4945" y="577"/>
                    </a:cubicBezTo>
                    <a:cubicBezTo>
                      <a:pt x="6814" y="771"/>
                      <a:pt x="7775" y="1641"/>
                      <a:pt x="8009" y="1888"/>
                    </a:cubicBezTo>
                    <a:lnTo>
                      <a:pt x="8009" y="9299"/>
                    </a:lnTo>
                    <a:cubicBezTo>
                      <a:pt x="7217" y="8468"/>
                      <a:pt x="6140" y="7949"/>
                      <a:pt x="4997" y="7845"/>
                    </a:cubicBezTo>
                    <a:cubicBezTo>
                      <a:pt x="4807" y="7825"/>
                      <a:pt x="4627" y="7816"/>
                      <a:pt x="4455" y="7816"/>
                    </a:cubicBezTo>
                    <a:cubicBezTo>
                      <a:pt x="3060" y="7816"/>
                      <a:pt x="2281" y="8424"/>
                      <a:pt x="1934" y="8806"/>
                    </a:cubicBezTo>
                    <a:lnTo>
                      <a:pt x="1934" y="1213"/>
                    </a:lnTo>
                    <a:cubicBezTo>
                      <a:pt x="1934" y="1096"/>
                      <a:pt x="1986" y="992"/>
                      <a:pt x="2077" y="927"/>
                    </a:cubicBezTo>
                    <a:lnTo>
                      <a:pt x="2064" y="927"/>
                    </a:lnTo>
                    <a:cubicBezTo>
                      <a:pt x="2349" y="706"/>
                      <a:pt x="2985" y="525"/>
                      <a:pt x="3972" y="525"/>
                    </a:cubicBezTo>
                    <a:close/>
                    <a:moveTo>
                      <a:pt x="12569" y="520"/>
                    </a:moveTo>
                    <a:cubicBezTo>
                      <a:pt x="13546" y="520"/>
                      <a:pt x="14168" y="708"/>
                      <a:pt x="14447" y="927"/>
                    </a:cubicBezTo>
                    <a:cubicBezTo>
                      <a:pt x="14537" y="992"/>
                      <a:pt x="14589" y="1096"/>
                      <a:pt x="14589" y="1213"/>
                    </a:cubicBezTo>
                    <a:lnTo>
                      <a:pt x="14589" y="8806"/>
                    </a:lnTo>
                    <a:cubicBezTo>
                      <a:pt x="14243" y="8424"/>
                      <a:pt x="13463" y="7816"/>
                      <a:pt x="12068" y="7816"/>
                    </a:cubicBezTo>
                    <a:cubicBezTo>
                      <a:pt x="11897" y="7816"/>
                      <a:pt x="11716" y="7825"/>
                      <a:pt x="11526" y="7845"/>
                    </a:cubicBezTo>
                    <a:cubicBezTo>
                      <a:pt x="10371" y="7949"/>
                      <a:pt x="9307" y="8468"/>
                      <a:pt x="8515" y="9299"/>
                    </a:cubicBezTo>
                    <a:lnTo>
                      <a:pt x="8515" y="1888"/>
                    </a:lnTo>
                    <a:cubicBezTo>
                      <a:pt x="8748" y="1641"/>
                      <a:pt x="9696" y="771"/>
                      <a:pt x="11578" y="577"/>
                    </a:cubicBezTo>
                    <a:cubicBezTo>
                      <a:pt x="11942" y="537"/>
                      <a:pt x="12272" y="520"/>
                      <a:pt x="12569" y="520"/>
                    </a:cubicBezTo>
                    <a:close/>
                    <a:moveTo>
                      <a:pt x="4478" y="8329"/>
                    </a:moveTo>
                    <a:cubicBezTo>
                      <a:pt x="4621" y="8329"/>
                      <a:pt x="4773" y="8336"/>
                      <a:pt x="4932" y="8351"/>
                    </a:cubicBezTo>
                    <a:cubicBezTo>
                      <a:pt x="5802" y="8442"/>
                      <a:pt x="6633" y="8780"/>
                      <a:pt x="7295" y="9351"/>
                    </a:cubicBezTo>
                    <a:cubicBezTo>
                      <a:pt x="7438" y="9468"/>
                      <a:pt x="7554" y="9585"/>
                      <a:pt x="7684" y="9714"/>
                    </a:cubicBezTo>
                    <a:lnTo>
                      <a:pt x="2427" y="9026"/>
                    </a:lnTo>
                    <a:cubicBezTo>
                      <a:pt x="2748" y="8728"/>
                      <a:pt x="3393" y="8329"/>
                      <a:pt x="4478" y="8329"/>
                    </a:cubicBezTo>
                    <a:close/>
                    <a:moveTo>
                      <a:pt x="12058" y="8325"/>
                    </a:moveTo>
                    <a:cubicBezTo>
                      <a:pt x="13136" y="8325"/>
                      <a:pt x="13759" y="8728"/>
                      <a:pt x="14083" y="9026"/>
                    </a:cubicBezTo>
                    <a:lnTo>
                      <a:pt x="8839" y="9714"/>
                    </a:lnTo>
                    <a:cubicBezTo>
                      <a:pt x="8956" y="9585"/>
                      <a:pt x="9086" y="9468"/>
                      <a:pt x="9216" y="9351"/>
                    </a:cubicBezTo>
                    <a:cubicBezTo>
                      <a:pt x="9878" y="8780"/>
                      <a:pt x="10708" y="8442"/>
                      <a:pt x="11578" y="8351"/>
                    </a:cubicBezTo>
                    <a:cubicBezTo>
                      <a:pt x="11734" y="8338"/>
                      <a:pt x="11903" y="8325"/>
                      <a:pt x="12058" y="8325"/>
                    </a:cubicBezTo>
                    <a:close/>
                    <a:moveTo>
                      <a:pt x="992" y="2294"/>
                    </a:moveTo>
                    <a:cubicBezTo>
                      <a:pt x="1136" y="2294"/>
                      <a:pt x="1287" y="2328"/>
                      <a:pt x="1415" y="2342"/>
                    </a:cubicBezTo>
                    <a:lnTo>
                      <a:pt x="1415" y="8948"/>
                    </a:lnTo>
                    <a:cubicBezTo>
                      <a:pt x="1415" y="9221"/>
                      <a:pt x="1610" y="9455"/>
                      <a:pt x="1895" y="9481"/>
                    </a:cubicBezTo>
                    <a:lnTo>
                      <a:pt x="7996" y="10285"/>
                    </a:lnTo>
                    <a:lnTo>
                      <a:pt x="7996" y="11051"/>
                    </a:lnTo>
                    <a:cubicBezTo>
                      <a:pt x="7983" y="11239"/>
                      <a:pt x="8119" y="11334"/>
                      <a:pt x="8255" y="11334"/>
                    </a:cubicBezTo>
                    <a:cubicBezTo>
                      <a:pt x="8392" y="11334"/>
                      <a:pt x="8528" y="11239"/>
                      <a:pt x="8515" y="11051"/>
                    </a:cubicBezTo>
                    <a:lnTo>
                      <a:pt x="8515" y="10272"/>
                    </a:lnTo>
                    <a:lnTo>
                      <a:pt x="14628" y="9481"/>
                    </a:lnTo>
                    <a:cubicBezTo>
                      <a:pt x="14901" y="9442"/>
                      <a:pt x="15096" y="9208"/>
                      <a:pt x="15096" y="8936"/>
                    </a:cubicBezTo>
                    <a:lnTo>
                      <a:pt x="15096" y="2355"/>
                    </a:lnTo>
                    <a:cubicBezTo>
                      <a:pt x="15213" y="2337"/>
                      <a:pt x="15360" y="2314"/>
                      <a:pt x="15500" y="2314"/>
                    </a:cubicBezTo>
                    <a:cubicBezTo>
                      <a:pt x="15762" y="2314"/>
                      <a:pt x="16004" y="2393"/>
                      <a:pt x="16004" y="2731"/>
                    </a:cubicBezTo>
                    <a:lnTo>
                      <a:pt x="16004" y="10324"/>
                    </a:lnTo>
                    <a:cubicBezTo>
                      <a:pt x="16004" y="10545"/>
                      <a:pt x="15835" y="10727"/>
                      <a:pt x="15615" y="10753"/>
                    </a:cubicBezTo>
                    <a:lnTo>
                      <a:pt x="8645" y="11661"/>
                    </a:lnTo>
                    <a:cubicBezTo>
                      <a:pt x="8515" y="11681"/>
                      <a:pt x="8385" y="11690"/>
                      <a:pt x="8257" y="11690"/>
                    </a:cubicBezTo>
                    <a:cubicBezTo>
                      <a:pt x="8129" y="11690"/>
                      <a:pt x="8002" y="11681"/>
                      <a:pt x="7879" y="11661"/>
                    </a:cubicBezTo>
                    <a:lnTo>
                      <a:pt x="896" y="10753"/>
                    </a:lnTo>
                    <a:cubicBezTo>
                      <a:pt x="688" y="10727"/>
                      <a:pt x="519" y="10545"/>
                      <a:pt x="519" y="10324"/>
                    </a:cubicBezTo>
                    <a:lnTo>
                      <a:pt x="519" y="2731"/>
                    </a:lnTo>
                    <a:cubicBezTo>
                      <a:pt x="519" y="2601"/>
                      <a:pt x="571" y="2485"/>
                      <a:pt x="662" y="2407"/>
                    </a:cubicBezTo>
                    <a:lnTo>
                      <a:pt x="662" y="2394"/>
                    </a:lnTo>
                    <a:cubicBezTo>
                      <a:pt x="756" y="2317"/>
                      <a:pt x="872" y="2294"/>
                      <a:pt x="992" y="2294"/>
                    </a:cubicBezTo>
                    <a:close/>
                    <a:moveTo>
                      <a:pt x="519" y="11168"/>
                    </a:moveTo>
                    <a:cubicBezTo>
                      <a:pt x="623" y="11220"/>
                      <a:pt x="727" y="11246"/>
                      <a:pt x="831" y="11272"/>
                    </a:cubicBezTo>
                    <a:lnTo>
                      <a:pt x="7814" y="12167"/>
                    </a:lnTo>
                    <a:cubicBezTo>
                      <a:pt x="7963" y="12193"/>
                      <a:pt x="8112" y="12206"/>
                      <a:pt x="8262" y="12206"/>
                    </a:cubicBezTo>
                    <a:cubicBezTo>
                      <a:pt x="8411" y="12206"/>
                      <a:pt x="8560" y="12193"/>
                      <a:pt x="8710" y="12167"/>
                    </a:cubicBezTo>
                    <a:lnTo>
                      <a:pt x="15693" y="11272"/>
                    </a:lnTo>
                    <a:cubicBezTo>
                      <a:pt x="15796" y="11246"/>
                      <a:pt x="15900" y="11220"/>
                      <a:pt x="16004" y="11168"/>
                    </a:cubicBezTo>
                    <a:lnTo>
                      <a:pt x="16004" y="11168"/>
                    </a:lnTo>
                    <a:cubicBezTo>
                      <a:pt x="16030" y="11441"/>
                      <a:pt x="15939" y="11752"/>
                      <a:pt x="15615" y="11804"/>
                    </a:cubicBezTo>
                    <a:lnTo>
                      <a:pt x="8645" y="12700"/>
                    </a:lnTo>
                    <a:cubicBezTo>
                      <a:pt x="8515" y="12719"/>
                      <a:pt x="8385" y="12729"/>
                      <a:pt x="8257" y="12729"/>
                    </a:cubicBezTo>
                    <a:cubicBezTo>
                      <a:pt x="8129" y="12729"/>
                      <a:pt x="8002" y="12719"/>
                      <a:pt x="7879" y="12700"/>
                    </a:cubicBezTo>
                    <a:lnTo>
                      <a:pt x="896" y="11804"/>
                    </a:lnTo>
                    <a:cubicBezTo>
                      <a:pt x="597" y="11765"/>
                      <a:pt x="480" y="11441"/>
                      <a:pt x="519" y="11168"/>
                    </a:cubicBezTo>
                    <a:close/>
                    <a:moveTo>
                      <a:pt x="3673" y="12674"/>
                    </a:moveTo>
                    <a:lnTo>
                      <a:pt x="5036" y="12855"/>
                    </a:lnTo>
                    <a:lnTo>
                      <a:pt x="4465" y="14101"/>
                    </a:lnTo>
                    <a:cubicBezTo>
                      <a:pt x="4452" y="14127"/>
                      <a:pt x="4439" y="14140"/>
                      <a:pt x="4413" y="14140"/>
                    </a:cubicBezTo>
                    <a:lnTo>
                      <a:pt x="3089" y="14140"/>
                    </a:lnTo>
                    <a:cubicBezTo>
                      <a:pt x="3050" y="14140"/>
                      <a:pt x="3024" y="14101"/>
                      <a:pt x="3037" y="14063"/>
                    </a:cubicBezTo>
                    <a:lnTo>
                      <a:pt x="3673" y="12674"/>
                    </a:lnTo>
                    <a:close/>
                    <a:moveTo>
                      <a:pt x="3958" y="0"/>
                    </a:moveTo>
                    <a:cubicBezTo>
                      <a:pt x="2972" y="0"/>
                      <a:pt x="2193" y="176"/>
                      <a:pt x="1752" y="499"/>
                    </a:cubicBezTo>
                    <a:cubicBezTo>
                      <a:pt x="1545" y="667"/>
                      <a:pt x="1415" y="927"/>
                      <a:pt x="1415" y="1200"/>
                    </a:cubicBezTo>
                    <a:lnTo>
                      <a:pt x="1415" y="1823"/>
                    </a:lnTo>
                    <a:cubicBezTo>
                      <a:pt x="1311" y="1806"/>
                      <a:pt x="1204" y="1797"/>
                      <a:pt x="1097" y="1797"/>
                    </a:cubicBezTo>
                    <a:cubicBezTo>
                      <a:pt x="540" y="1797"/>
                      <a:pt x="0" y="2043"/>
                      <a:pt x="0" y="2718"/>
                    </a:cubicBezTo>
                    <a:lnTo>
                      <a:pt x="0" y="11363"/>
                    </a:lnTo>
                    <a:cubicBezTo>
                      <a:pt x="0" y="11843"/>
                      <a:pt x="351" y="12245"/>
                      <a:pt x="818" y="12310"/>
                    </a:cubicBezTo>
                    <a:lnTo>
                      <a:pt x="3141" y="12609"/>
                    </a:lnTo>
                    <a:lnTo>
                      <a:pt x="2570" y="13855"/>
                    </a:lnTo>
                    <a:cubicBezTo>
                      <a:pt x="2401" y="14231"/>
                      <a:pt x="2674" y="14647"/>
                      <a:pt x="3089" y="14660"/>
                    </a:cubicBezTo>
                    <a:lnTo>
                      <a:pt x="4413" y="14660"/>
                    </a:lnTo>
                    <a:cubicBezTo>
                      <a:pt x="4634" y="14660"/>
                      <a:pt x="4829" y="14530"/>
                      <a:pt x="4932" y="14335"/>
                    </a:cubicBezTo>
                    <a:lnTo>
                      <a:pt x="5581" y="12933"/>
                    </a:lnTo>
                    <a:lnTo>
                      <a:pt x="7814" y="13232"/>
                    </a:lnTo>
                    <a:cubicBezTo>
                      <a:pt x="7963" y="13251"/>
                      <a:pt x="8112" y="13261"/>
                      <a:pt x="8262" y="13261"/>
                    </a:cubicBezTo>
                    <a:cubicBezTo>
                      <a:pt x="8411" y="13261"/>
                      <a:pt x="8560" y="13251"/>
                      <a:pt x="8710" y="13232"/>
                    </a:cubicBezTo>
                    <a:lnTo>
                      <a:pt x="12837" y="12674"/>
                    </a:lnTo>
                    <a:lnTo>
                      <a:pt x="13473" y="14063"/>
                    </a:lnTo>
                    <a:cubicBezTo>
                      <a:pt x="13486" y="14088"/>
                      <a:pt x="13460" y="14140"/>
                      <a:pt x="13421" y="14140"/>
                    </a:cubicBezTo>
                    <a:lnTo>
                      <a:pt x="12097" y="14140"/>
                    </a:lnTo>
                    <a:cubicBezTo>
                      <a:pt x="12084" y="14140"/>
                      <a:pt x="12058" y="14127"/>
                      <a:pt x="12045" y="14101"/>
                    </a:cubicBezTo>
                    <a:lnTo>
                      <a:pt x="11851" y="13673"/>
                    </a:lnTo>
                    <a:cubicBezTo>
                      <a:pt x="11812" y="13577"/>
                      <a:pt x="11717" y="13523"/>
                      <a:pt x="11617" y="13523"/>
                    </a:cubicBezTo>
                    <a:cubicBezTo>
                      <a:pt x="11582" y="13523"/>
                      <a:pt x="11547" y="13530"/>
                      <a:pt x="11513" y="13543"/>
                    </a:cubicBezTo>
                    <a:cubicBezTo>
                      <a:pt x="11383" y="13608"/>
                      <a:pt x="11331" y="13764"/>
                      <a:pt x="11383" y="13894"/>
                    </a:cubicBezTo>
                    <a:lnTo>
                      <a:pt x="11578" y="14322"/>
                    </a:lnTo>
                    <a:cubicBezTo>
                      <a:pt x="11682" y="14517"/>
                      <a:pt x="11877" y="14647"/>
                      <a:pt x="12097" y="14647"/>
                    </a:cubicBezTo>
                    <a:lnTo>
                      <a:pt x="13421" y="14647"/>
                    </a:lnTo>
                    <a:cubicBezTo>
                      <a:pt x="13837" y="14634"/>
                      <a:pt x="14109" y="14205"/>
                      <a:pt x="13940" y="13829"/>
                    </a:cubicBezTo>
                    <a:lnTo>
                      <a:pt x="13369" y="12596"/>
                    </a:lnTo>
                    <a:lnTo>
                      <a:pt x="15693" y="12297"/>
                    </a:lnTo>
                    <a:cubicBezTo>
                      <a:pt x="16160" y="12232"/>
                      <a:pt x="16510" y="11830"/>
                      <a:pt x="16510" y="11350"/>
                    </a:cubicBezTo>
                    <a:lnTo>
                      <a:pt x="16510" y="2731"/>
                    </a:lnTo>
                    <a:cubicBezTo>
                      <a:pt x="16510" y="2459"/>
                      <a:pt x="16394" y="2199"/>
                      <a:pt x="16186" y="2017"/>
                    </a:cubicBezTo>
                    <a:lnTo>
                      <a:pt x="16199" y="2017"/>
                    </a:lnTo>
                    <a:cubicBezTo>
                      <a:pt x="15995" y="1846"/>
                      <a:pt x="15766" y="1793"/>
                      <a:pt x="15530" y="1793"/>
                    </a:cubicBezTo>
                    <a:cubicBezTo>
                      <a:pt x="15390" y="1793"/>
                      <a:pt x="15249" y="1811"/>
                      <a:pt x="15109" y="1836"/>
                    </a:cubicBezTo>
                    <a:lnTo>
                      <a:pt x="15109" y="1213"/>
                    </a:lnTo>
                    <a:cubicBezTo>
                      <a:pt x="15109" y="940"/>
                      <a:pt x="14979" y="667"/>
                      <a:pt x="14758" y="512"/>
                    </a:cubicBezTo>
                    <a:cubicBezTo>
                      <a:pt x="14317" y="178"/>
                      <a:pt x="13535" y="1"/>
                      <a:pt x="12547" y="1"/>
                    </a:cubicBezTo>
                    <a:cubicBezTo>
                      <a:pt x="12227" y="1"/>
                      <a:pt x="11885" y="19"/>
                      <a:pt x="11526" y="57"/>
                    </a:cubicBezTo>
                    <a:cubicBezTo>
                      <a:pt x="9696" y="252"/>
                      <a:pt x="8658" y="1031"/>
                      <a:pt x="8255" y="1407"/>
                    </a:cubicBezTo>
                    <a:cubicBezTo>
                      <a:pt x="7853" y="1031"/>
                      <a:pt x="6814" y="252"/>
                      <a:pt x="4984" y="57"/>
                    </a:cubicBezTo>
                    <a:cubicBezTo>
                      <a:pt x="4623" y="19"/>
                      <a:pt x="4280" y="0"/>
                      <a:pt x="39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188;p76">
                <a:extLst>
                  <a:ext uri="{FF2B5EF4-FFF2-40B4-BE49-F238E27FC236}">
                    <a16:creationId xmlns:a16="http://schemas.microsoft.com/office/drawing/2014/main" id="{33F07518-7437-6D13-6C61-C6CD89641CA5}"/>
                  </a:ext>
                </a:extLst>
              </p:cNvPr>
              <p:cNvSpPr/>
              <p:nvPr/>
            </p:nvSpPr>
            <p:spPr>
              <a:xfrm>
                <a:off x="6251900" y="1391600"/>
                <a:ext cx="125075" cy="34400"/>
              </a:xfrm>
              <a:custGeom>
                <a:avLst/>
                <a:gdLst/>
                <a:ahLst/>
                <a:cxnLst/>
                <a:rect l="l" t="t" r="r" b="b"/>
                <a:pathLst>
                  <a:path w="5003" h="1376" extrusionOk="0">
                    <a:moveTo>
                      <a:pt x="2152" y="0"/>
                    </a:moveTo>
                    <a:cubicBezTo>
                      <a:pt x="1521" y="0"/>
                      <a:pt x="890" y="108"/>
                      <a:pt x="291" y="311"/>
                    </a:cubicBezTo>
                    <a:cubicBezTo>
                      <a:pt x="1" y="415"/>
                      <a:pt x="115" y="809"/>
                      <a:pt x="364" y="809"/>
                    </a:cubicBezTo>
                    <a:cubicBezTo>
                      <a:pt x="394" y="809"/>
                      <a:pt x="426" y="804"/>
                      <a:pt x="459" y="791"/>
                    </a:cubicBezTo>
                    <a:lnTo>
                      <a:pt x="472" y="791"/>
                    </a:lnTo>
                    <a:cubicBezTo>
                      <a:pt x="1006" y="610"/>
                      <a:pt x="1562" y="523"/>
                      <a:pt x="2124" y="523"/>
                    </a:cubicBezTo>
                    <a:cubicBezTo>
                      <a:pt x="2287" y="523"/>
                      <a:pt x="2451" y="530"/>
                      <a:pt x="2614" y="545"/>
                    </a:cubicBezTo>
                    <a:cubicBezTo>
                      <a:pt x="3938" y="713"/>
                      <a:pt x="4535" y="1285"/>
                      <a:pt x="4535" y="1298"/>
                    </a:cubicBezTo>
                    <a:cubicBezTo>
                      <a:pt x="4587" y="1349"/>
                      <a:pt x="4652" y="1375"/>
                      <a:pt x="4717" y="1375"/>
                    </a:cubicBezTo>
                    <a:cubicBezTo>
                      <a:pt x="4795" y="1375"/>
                      <a:pt x="4860" y="1349"/>
                      <a:pt x="4899" y="1298"/>
                    </a:cubicBezTo>
                    <a:cubicBezTo>
                      <a:pt x="5002" y="1194"/>
                      <a:pt x="5002" y="1038"/>
                      <a:pt x="4899" y="934"/>
                    </a:cubicBezTo>
                    <a:cubicBezTo>
                      <a:pt x="4873" y="908"/>
                      <a:pt x="4185" y="220"/>
                      <a:pt x="2679" y="26"/>
                    </a:cubicBezTo>
                    <a:cubicBezTo>
                      <a:pt x="2504" y="9"/>
                      <a:pt x="2328" y="0"/>
                      <a:pt x="21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189;p76">
                <a:extLst>
                  <a:ext uri="{FF2B5EF4-FFF2-40B4-BE49-F238E27FC236}">
                    <a16:creationId xmlns:a16="http://schemas.microsoft.com/office/drawing/2014/main" id="{2FE6AA3D-26A8-6620-916B-8AC29B2B348A}"/>
                  </a:ext>
                </a:extLst>
              </p:cNvPr>
              <p:cNvSpPr/>
              <p:nvPr/>
            </p:nvSpPr>
            <p:spPr>
              <a:xfrm>
                <a:off x="6291600" y="1357050"/>
                <a:ext cx="53375" cy="17050"/>
              </a:xfrm>
              <a:custGeom>
                <a:avLst/>
                <a:gdLst/>
                <a:ahLst/>
                <a:cxnLst/>
                <a:rect l="l" t="t" r="r" b="b"/>
                <a:pathLst>
                  <a:path w="2135" h="682" extrusionOk="0">
                    <a:moveTo>
                      <a:pt x="560" y="1"/>
                    </a:moveTo>
                    <a:cubicBezTo>
                      <a:pt x="495" y="1"/>
                      <a:pt x="430" y="2"/>
                      <a:pt x="364" y="6"/>
                    </a:cubicBezTo>
                    <a:cubicBezTo>
                      <a:pt x="360" y="6"/>
                      <a:pt x="355" y="5"/>
                      <a:pt x="351" y="5"/>
                    </a:cubicBezTo>
                    <a:cubicBezTo>
                      <a:pt x="1" y="5"/>
                      <a:pt x="16" y="514"/>
                      <a:pt x="341" y="514"/>
                    </a:cubicBezTo>
                    <a:cubicBezTo>
                      <a:pt x="353" y="514"/>
                      <a:pt x="365" y="513"/>
                      <a:pt x="377" y="512"/>
                    </a:cubicBezTo>
                    <a:cubicBezTo>
                      <a:pt x="436" y="508"/>
                      <a:pt x="495" y="507"/>
                      <a:pt x="554" y="507"/>
                    </a:cubicBezTo>
                    <a:cubicBezTo>
                      <a:pt x="715" y="507"/>
                      <a:pt x="874" y="519"/>
                      <a:pt x="1026" y="538"/>
                    </a:cubicBezTo>
                    <a:cubicBezTo>
                      <a:pt x="1273" y="564"/>
                      <a:pt x="1519" y="616"/>
                      <a:pt x="1753" y="681"/>
                    </a:cubicBezTo>
                    <a:cubicBezTo>
                      <a:pt x="1762" y="682"/>
                      <a:pt x="1772" y="682"/>
                      <a:pt x="1781" y="682"/>
                    </a:cubicBezTo>
                    <a:cubicBezTo>
                      <a:pt x="2045" y="682"/>
                      <a:pt x="2134" y="326"/>
                      <a:pt x="1896" y="200"/>
                    </a:cubicBezTo>
                    <a:cubicBezTo>
                      <a:pt x="1636" y="123"/>
                      <a:pt x="1364" y="71"/>
                      <a:pt x="1091" y="32"/>
                    </a:cubicBezTo>
                    <a:cubicBezTo>
                      <a:pt x="910" y="13"/>
                      <a:pt x="737" y="1"/>
                      <a:pt x="5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190;p76">
                <a:extLst>
                  <a:ext uri="{FF2B5EF4-FFF2-40B4-BE49-F238E27FC236}">
                    <a16:creationId xmlns:a16="http://schemas.microsoft.com/office/drawing/2014/main" id="{9D7FA06B-4E56-5686-1F9A-F1ADE9FFBF94}"/>
                  </a:ext>
                </a:extLst>
              </p:cNvPr>
              <p:cNvSpPr/>
              <p:nvPr/>
            </p:nvSpPr>
            <p:spPr>
              <a:xfrm>
                <a:off x="6298425" y="1425975"/>
                <a:ext cx="80175" cy="34425"/>
              </a:xfrm>
              <a:custGeom>
                <a:avLst/>
                <a:gdLst/>
                <a:ahLst/>
                <a:cxnLst/>
                <a:rect l="l" t="t" r="r" b="b"/>
                <a:pathLst>
                  <a:path w="3207" h="1377" extrusionOk="0">
                    <a:moveTo>
                      <a:pt x="312" y="0"/>
                    </a:moveTo>
                    <a:cubicBezTo>
                      <a:pt x="0" y="26"/>
                      <a:pt x="0" y="494"/>
                      <a:pt x="312" y="520"/>
                    </a:cubicBezTo>
                    <a:cubicBezTo>
                      <a:pt x="468" y="520"/>
                      <a:pt x="610" y="533"/>
                      <a:pt x="753" y="546"/>
                    </a:cubicBezTo>
                    <a:cubicBezTo>
                      <a:pt x="2077" y="727"/>
                      <a:pt x="2674" y="1298"/>
                      <a:pt x="2687" y="1298"/>
                    </a:cubicBezTo>
                    <a:cubicBezTo>
                      <a:pt x="2726" y="1350"/>
                      <a:pt x="2791" y="1376"/>
                      <a:pt x="2869" y="1376"/>
                    </a:cubicBezTo>
                    <a:cubicBezTo>
                      <a:pt x="3089" y="1376"/>
                      <a:pt x="3206" y="1104"/>
                      <a:pt x="3050" y="948"/>
                    </a:cubicBezTo>
                    <a:cubicBezTo>
                      <a:pt x="3025" y="909"/>
                      <a:pt x="2337" y="234"/>
                      <a:pt x="818" y="39"/>
                    </a:cubicBezTo>
                    <a:cubicBezTo>
                      <a:pt x="649" y="13"/>
                      <a:pt x="480" y="0"/>
                      <a:pt x="3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191;p76">
                <a:extLst>
                  <a:ext uri="{FF2B5EF4-FFF2-40B4-BE49-F238E27FC236}">
                    <a16:creationId xmlns:a16="http://schemas.microsoft.com/office/drawing/2014/main" id="{74FC974A-3896-5429-DBF1-2C3EC9F3D970}"/>
                  </a:ext>
                </a:extLst>
              </p:cNvPr>
              <p:cNvSpPr/>
              <p:nvPr/>
            </p:nvSpPr>
            <p:spPr>
              <a:xfrm>
                <a:off x="6252350" y="1429350"/>
                <a:ext cx="32525" cy="1710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684" extrusionOk="0">
                    <a:moveTo>
                      <a:pt x="951" y="0"/>
                    </a:moveTo>
                    <a:cubicBezTo>
                      <a:pt x="930" y="0"/>
                      <a:pt x="907" y="3"/>
                      <a:pt x="883" y="8"/>
                    </a:cubicBezTo>
                    <a:lnTo>
                      <a:pt x="883" y="21"/>
                    </a:lnTo>
                    <a:cubicBezTo>
                      <a:pt x="675" y="60"/>
                      <a:pt x="467" y="112"/>
                      <a:pt x="273" y="177"/>
                    </a:cubicBezTo>
                    <a:cubicBezTo>
                      <a:pt x="0" y="281"/>
                      <a:pt x="78" y="683"/>
                      <a:pt x="364" y="683"/>
                    </a:cubicBezTo>
                    <a:cubicBezTo>
                      <a:pt x="389" y="683"/>
                      <a:pt x="428" y="670"/>
                      <a:pt x="454" y="657"/>
                    </a:cubicBezTo>
                    <a:cubicBezTo>
                      <a:pt x="623" y="605"/>
                      <a:pt x="805" y="553"/>
                      <a:pt x="987" y="514"/>
                    </a:cubicBezTo>
                    <a:cubicBezTo>
                      <a:pt x="1300" y="442"/>
                      <a:pt x="1233" y="0"/>
                      <a:pt x="9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192;p76">
                <a:extLst>
                  <a:ext uri="{FF2B5EF4-FFF2-40B4-BE49-F238E27FC236}">
                    <a16:creationId xmlns:a16="http://schemas.microsoft.com/office/drawing/2014/main" id="{86E966EA-618C-347F-9639-0C5980B6E77D}"/>
                  </a:ext>
                </a:extLst>
              </p:cNvPr>
              <p:cNvSpPr/>
              <p:nvPr/>
            </p:nvSpPr>
            <p:spPr>
              <a:xfrm>
                <a:off x="6251900" y="1461000"/>
                <a:ext cx="125075" cy="34450"/>
              </a:xfrm>
              <a:custGeom>
                <a:avLst/>
                <a:gdLst/>
                <a:ahLst/>
                <a:cxnLst/>
                <a:rect l="l" t="t" r="r" b="b"/>
                <a:pathLst>
                  <a:path w="5003" h="1378" extrusionOk="0">
                    <a:moveTo>
                      <a:pt x="2121" y="0"/>
                    </a:moveTo>
                    <a:cubicBezTo>
                      <a:pt x="1500" y="0"/>
                      <a:pt x="880" y="100"/>
                      <a:pt x="291" y="300"/>
                    </a:cubicBezTo>
                    <a:cubicBezTo>
                      <a:pt x="1" y="416"/>
                      <a:pt x="115" y="811"/>
                      <a:pt x="364" y="811"/>
                    </a:cubicBezTo>
                    <a:cubicBezTo>
                      <a:pt x="394" y="811"/>
                      <a:pt x="426" y="805"/>
                      <a:pt x="459" y="793"/>
                    </a:cubicBezTo>
                    <a:lnTo>
                      <a:pt x="472" y="793"/>
                    </a:lnTo>
                    <a:cubicBezTo>
                      <a:pt x="999" y="614"/>
                      <a:pt x="1548" y="519"/>
                      <a:pt x="2102" y="519"/>
                    </a:cubicBezTo>
                    <a:cubicBezTo>
                      <a:pt x="2272" y="519"/>
                      <a:pt x="2443" y="528"/>
                      <a:pt x="2614" y="546"/>
                    </a:cubicBezTo>
                    <a:cubicBezTo>
                      <a:pt x="3938" y="715"/>
                      <a:pt x="4535" y="1286"/>
                      <a:pt x="4535" y="1299"/>
                    </a:cubicBezTo>
                    <a:cubicBezTo>
                      <a:pt x="4587" y="1338"/>
                      <a:pt x="4652" y="1377"/>
                      <a:pt x="4717" y="1377"/>
                    </a:cubicBezTo>
                    <a:cubicBezTo>
                      <a:pt x="4795" y="1364"/>
                      <a:pt x="4860" y="1338"/>
                      <a:pt x="4899" y="1299"/>
                    </a:cubicBezTo>
                    <a:cubicBezTo>
                      <a:pt x="5002" y="1195"/>
                      <a:pt x="5002" y="1027"/>
                      <a:pt x="4899" y="936"/>
                    </a:cubicBezTo>
                    <a:cubicBezTo>
                      <a:pt x="4873" y="897"/>
                      <a:pt x="4185" y="222"/>
                      <a:pt x="2679" y="27"/>
                    </a:cubicBezTo>
                    <a:cubicBezTo>
                      <a:pt x="2493" y="9"/>
                      <a:pt x="2307" y="0"/>
                      <a:pt x="21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193;p76">
                <a:extLst>
                  <a:ext uri="{FF2B5EF4-FFF2-40B4-BE49-F238E27FC236}">
                    <a16:creationId xmlns:a16="http://schemas.microsoft.com/office/drawing/2014/main" id="{3C1CA2ED-7C4F-703F-A8E8-F8028CA00888}"/>
                  </a:ext>
                </a:extLst>
              </p:cNvPr>
              <p:cNvSpPr/>
              <p:nvPr/>
            </p:nvSpPr>
            <p:spPr>
              <a:xfrm>
                <a:off x="6412975" y="1461000"/>
                <a:ext cx="126700" cy="34125"/>
              </a:xfrm>
              <a:custGeom>
                <a:avLst/>
                <a:gdLst/>
                <a:ahLst/>
                <a:cxnLst/>
                <a:rect l="l" t="t" r="r" b="b"/>
                <a:pathLst>
                  <a:path w="5068" h="1365" extrusionOk="0">
                    <a:moveTo>
                      <a:pt x="2947" y="0"/>
                    </a:moveTo>
                    <a:cubicBezTo>
                      <a:pt x="2760" y="0"/>
                      <a:pt x="2574" y="9"/>
                      <a:pt x="2388" y="27"/>
                    </a:cubicBezTo>
                    <a:cubicBezTo>
                      <a:pt x="870" y="222"/>
                      <a:pt x="195" y="897"/>
                      <a:pt x="156" y="936"/>
                    </a:cubicBezTo>
                    <a:cubicBezTo>
                      <a:pt x="0" y="1092"/>
                      <a:pt x="117" y="1364"/>
                      <a:pt x="351" y="1364"/>
                    </a:cubicBezTo>
                    <a:cubicBezTo>
                      <a:pt x="415" y="1364"/>
                      <a:pt x="480" y="1338"/>
                      <a:pt x="532" y="1299"/>
                    </a:cubicBezTo>
                    <a:cubicBezTo>
                      <a:pt x="532" y="1299"/>
                      <a:pt x="1129" y="715"/>
                      <a:pt x="2453" y="546"/>
                    </a:cubicBezTo>
                    <a:cubicBezTo>
                      <a:pt x="2624" y="528"/>
                      <a:pt x="2795" y="519"/>
                      <a:pt x="2965" y="519"/>
                    </a:cubicBezTo>
                    <a:cubicBezTo>
                      <a:pt x="3520" y="519"/>
                      <a:pt x="4069" y="614"/>
                      <a:pt x="4595" y="793"/>
                    </a:cubicBezTo>
                    <a:cubicBezTo>
                      <a:pt x="4629" y="805"/>
                      <a:pt x="4661" y="811"/>
                      <a:pt x="4692" y="811"/>
                    </a:cubicBezTo>
                    <a:cubicBezTo>
                      <a:pt x="4952" y="811"/>
                      <a:pt x="5067" y="404"/>
                      <a:pt x="4777" y="300"/>
                    </a:cubicBezTo>
                    <a:cubicBezTo>
                      <a:pt x="4188" y="100"/>
                      <a:pt x="3568" y="0"/>
                      <a:pt x="29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194;p76">
                <a:extLst>
                  <a:ext uri="{FF2B5EF4-FFF2-40B4-BE49-F238E27FC236}">
                    <a16:creationId xmlns:a16="http://schemas.microsoft.com/office/drawing/2014/main" id="{3EAC6F89-77F0-E8E3-4F63-28733C1DCAA1}"/>
                  </a:ext>
                </a:extLst>
              </p:cNvPr>
              <p:cNvSpPr/>
              <p:nvPr/>
            </p:nvSpPr>
            <p:spPr>
              <a:xfrm>
                <a:off x="6396625" y="1239800"/>
                <a:ext cx="43625" cy="39450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578" extrusionOk="0">
                    <a:moveTo>
                      <a:pt x="901" y="0"/>
                    </a:moveTo>
                    <a:cubicBezTo>
                      <a:pt x="764" y="0"/>
                      <a:pt x="628" y="94"/>
                      <a:pt x="641" y="283"/>
                    </a:cubicBezTo>
                    <a:lnTo>
                      <a:pt x="641" y="555"/>
                    </a:lnTo>
                    <a:lnTo>
                      <a:pt x="369" y="555"/>
                    </a:lnTo>
                    <a:cubicBezTo>
                      <a:pt x="360" y="555"/>
                      <a:pt x="352" y="554"/>
                      <a:pt x="344" y="554"/>
                    </a:cubicBezTo>
                    <a:cubicBezTo>
                      <a:pt x="0" y="554"/>
                      <a:pt x="0" y="1075"/>
                      <a:pt x="344" y="1075"/>
                    </a:cubicBezTo>
                    <a:cubicBezTo>
                      <a:pt x="352" y="1075"/>
                      <a:pt x="360" y="1075"/>
                      <a:pt x="369" y="1074"/>
                    </a:cubicBezTo>
                    <a:lnTo>
                      <a:pt x="641" y="1074"/>
                    </a:lnTo>
                    <a:lnTo>
                      <a:pt x="641" y="1334"/>
                    </a:lnTo>
                    <a:cubicBezTo>
                      <a:pt x="654" y="1496"/>
                      <a:pt x="777" y="1577"/>
                      <a:pt x="901" y="1577"/>
                    </a:cubicBezTo>
                    <a:cubicBezTo>
                      <a:pt x="1024" y="1577"/>
                      <a:pt x="1147" y="1496"/>
                      <a:pt x="1160" y="1334"/>
                    </a:cubicBezTo>
                    <a:lnTo>
                      <a:pt x="1160" y="1074"/>
                    </a:lnTo>
                    <a:lnTo>
                      <a:pt x="1433" y="1074"/>
                    </a:lnTo>
                    <a:cubicBezTo>
                      <a:pt x="1744" y="1048"/>
                      <a:pt x="1744" y="581"/>
                      <a:pt x="1433" y="555"/>
                    </a:cubicBezTo>
                    <a:lnTo>
                      <a:pt x="1160" y="555"/>
                    </a:lnTo>
                    <a:lnTo>
                      <a:pt x="1160" y="283"/>
                    </a:lnTo>
                    <a:cubicBezTo>
                      <a:pt x="1173" y="94"/>
                      <a:pt x="1037" y="0"/>
                      <a:pt x="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195;p76">
                <a:extLst>
                  <a:ext uri="{FF2B5EF4-FFF2-40B4-BE49-F238E27FC236}">
                    <a16:creationId xmlns:a16="http://schemas.microsoft.com/office/drawing/2014/main" id="{8E02671A-F6DE-BEDA-473F-B0FF9C80DDB4}"/>
                  </a:ext>
                </a:extLst>
              </p:cNvPr>
              <p:cNvSpPr/>
              <p:nvPr/>
            </p:nvSpPr>
            <p:spPr>
              <a:xfrm>
                <a:off x="6384075" y="1291900"/>
                <a:ext cx="14950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22" extrusionOk="0">
                    <a:moveTo>
                      <a:pt x="256" y="1"/>
                    </a:moveTo>
                    <a:cubicBezTo>
                      <a:pt x="124" y="1"/>
                      <a:pt x="1" y="105"/>
                      <a:pt x="1" y="262"/>
                    </a:cubicBezTo>
                    <a:cubicBezTo>
                      <a:pt x="1" y="405"/>
                      <a:pt x="105" y="509"/>
                      <a:pt x="248" y="522"/>
                    </a:cubicBezTo>
                    <a:cubicBezTo>
                      <a:pt x="481" y="522"/>
                      <a:pt x="598" y="236"/>
                      <a:pt x="442" y="81"/>
                    </a:cubicBezTo>
                    <a:cubicBezTo>
                      <a:pt x="387" y="25"/>
                      <a:pt x="321" y="1"/>
                      <a:pt x="2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196;p76">
                <a:extLst>
                  <a:ext uri="{FF2B5EF4-FFF2-40B4-BE49-F238E27FC236}">
                    <a16:creationId xmlns:a16="http://schemas.microsoft.com/office/drawing/2014/main" id="{97F4EDB6-841F-47F8-E0CF-6B8E81BF0339}"/>
                  </a:ext>
                </a:extLst>
              </p:cNvPr>
              <p:cNvSpPr/>
              <p:nvPr/>
            </p:nvSpPr>
            <p:spPr>
              <a:xfrm>
                <a:off x="6453200" y="1273125"/>
                <a:ext cx="149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23" extrusionOk="0">
                    <a:moveTo>
                      <a:pt x="338" y="1"/>
                    </a:moveTo>
                    <a:cubicBezTo>
                      <a:pt x="117" y="14"/>
                      <a:pt x="1" y="287"/>
                      <a:pt x="156" y="442"/>
                    </a:cubicBezTo>
                    <a:cubicBezTo>
                      <a:pt x="212" y="497"/>
                      <a:pt x="278" y="522"/>
                      <a:pt x="342" y="522"/>
                    </a:cubicBezTo>
                    <a:cubicBezTo>
                      <a:pt x="474" y="522"/>
                      <a:pt x="598" y="418"/>
                      <a:pt x="598" y="261"/>
                    </a:cubicBezTo>
                    <a:cubicBezTo>
                      <a:pt x="598" y="118"/>
                      <a:pt x="481" y="1"/>
                      <a:pt x="33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197;p76">
                <a:extLst>
                  <a:ext uri="{FF2B5EF4-FFF2-40B4-BE49-F238E27FC236}">
                    <a16:creationId xmlns:a16="http://schemas.microsoft.com/office/drawing/2014/main" id="{4AC88E26-954A-15B4-936E-4B6E240AD398}"/>
                  </a:ext>
                </a:extLst>
              </p:cNvPr>
              <p:cNvSpPr/>
              <p:nvPr/>
            </p:nvSpPr>
            <p:spPr>
              <a:xfrm>
                <a:off x="6510950" y="1356850"/>
                <a:ext cx="13675" cy="66225"/>
              </a:xfrm>
              <a:custGeom>
                <a:avLst/>
                <a:gdLst/>
                <a:ahLst/>
                <a:cxnLst/>
                <a:rect l="l" t="t" r="r" b="b"/>
                <a:pathLst>
                  <a:path w="547" h="2649" extrusionOk="0">
                    <a:moveTo>
                      <a:pt x="274" y="1"/>
                    </a:moveTo>
                    <a:cubicBezTo>
                      <a:pt x="137" y="1"/>
                      <a:pt x="1" y="92"/>
                      <a:pt x="14" y="273"/>
                    </a:cubicBezTo>
                    <a:lnTo>
                      <a:pt x="14" y="2389"/>
                    </a:lnTo>
                    <a:cubicBezTo>
                      <a:pt x="14" y="2532"/>
                      <a:pt x="131" y="2636"/>
                      <a:pt x="274" y="2649"/>
                    </a:cubicBezTo>
                    <a:cubicBezTo>
                      <a:pt x="416" y="2649"/>
                      <a:pt x="533" y="2532"/>
                      <a:pt x="533" y="2389"/>
                    </a:cubicBezTo>
                    <a:lnTo>
                      <a:pt x="533" y="273"/>
                    </a:lnTo>
                    <a:cubicBezTo>
                      <a:pt x="546" y="92"/>
                      <a:pt x="410" y="1"/>
                      <a:pt x="2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198;p76">
                <a:extLst>
                  <a:ext uri="{FF2B5EF4-FFF2-40B4-BE49-F238E27FC236}">
                    <a16:creationId xmlns:a16="http://schemas.microsoft.com/office/drawing/2014/main" id="{89039DF8-CC77-8800-5314-DE04D22F1A4C}"/>
                  </a:ext>
                </a:extLst>
              </p:cNvPr>
              <p:cNvSpPr/>
              <p:nvPr/>
            </p:nvSpPr>
            <p:spPr>
              <a:xfrm>
                <a:off x="6425625" y="1370475"/>
                <a:ext cx="68500" cy="47400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1896" extrusionOk="0">
                    <a:moveTo>
                      <a:pt x="273" y="1"/>
                    </a:moveTo>
                    <a:cubicBezTo>
                      <a:pt x="137" y="1"/>
                      <a:pt x="0" y="92"/>
                      <a:pt x="13" y="273"/>
                    </a:cubicBezTo>
                    <a:lnTo>
                      <a:pt x="13" y="1039"/>
                    </a:lnTo>
                    <a:cubicBezTo>
                      <a:pt x="13" y="1507"/>
                      <a:pt x="390" y="1896"/>
                      <a:pt x="857" y="1896"/>
                    </a:cubicBezTo>
                    <a:lnTo>
                      <a:pt x="1882" y="1896"/>
                    </a:lnTo>
                    <a:cubicBezTo>
                      <a:pt x="2350" y="1896"/>
                      <a:pt x="2726" y="1507"/>
                      <a:pt x="2726" y="1039"/>
                    </a:cubicBezTo>
                    <a:lnTo>
                      <a:pt x="2726" y="273"/>
                    </a:lnTo>
                    <a:cubicBezTo>
                      <a:pt x="2739" y="92"/>
                      <a:pt x="2603" y="1"/>
                      <a:pt x="2466" y="1"/>
                    </a:cubicBezTo>
                    <a:cubicBezTo>
                      <a:pt x="2330" y="1"/>
                      <a:pt x="2194" y="92"/>
                      <a:pt x="2207" y="273"/>
                    </a:cubicBezTo>
                    <a:lnTo>
                      <a:pt x="2207" y="1039"/>
                    </a:lnTo>
                    <a:cubicBezTo>
                      <a:pt x="2207" y="1234"/>
                      <a:pt x="2064" y="1377"/>
                      <a:pt x="1882" y="1377"/>
                    </a:cubicBezTo>
                    <a:lnTo>
                      <a:pt x="857" y="1377"/>
                    </a:lnTo>
                    <a:cubicBezTo>
                      <a:pt x="675" y="1377"/>
                      <a:pt x="532" y="1221"/>
                      <a:pt x="532" y="1039"/>
                    </a:cubicBezTo>
                    <a:lnTo>
                      <a:pt x="532" y="273"/>
                    </a:lnTo>
                    <a:cubicBezTo>
                      <a:pt x="545" y="92"/>
                      <a:pt x="409" y="1"/>
                      <a:pt x="2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199;p76">
                <a:extLst>
                  <a:ext uri="{FF2B5EF4-FFF2-40B4-BE49-F238E27FC236}">
                    <a16:creationId xmlns:a16="http://schemas.microsoft.com/office/drawing/2014/main" id="{E690A8F1-A576-E738-3643-1CDD440FA239}"/>
                  </a:ext>
                </a:extLst>
              </p:cNvPr>
              <p:cNvSpPr/>
              <p:nvPr/>
            </p:nvSpPr>
            <p:spPr>
              <a:xfrm>
                <a:off x="6453200" y="1431500"/>
                <a:ext cx="15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3" extrusionOk="0">
                    <a:moveTo>
                      <a:pt x="260" y="0"/>
                    </a:moveTo>
                    <a:cubicBezTo>
                      <a:pt x="117" y="0"/>
                      <a:pt x="1" y="117"/>
                      <a:pt x="1" y="260"/>
                    </a:cubicBezTo>
                    <a:cubicBezTo>
                      <a:pt x="1" y="410"/>
                      <a:pt x="134" y="513"/>
                      <a:pt x="268" y="513"/>
                    </a:cubicBezTo>
                    <a:cubicBezTo>
                      <a:pt x="330" y="513"/>
                      <a:pt x="393" y="491"/>
                      <a:pt x="442" y="441"/>
                    </a:cubicBezTo>
                    <a:cubicBezTo>
                      <a:pt x="611" y="273"/>
                      <a:pt x="494" y="0"/>
                      <a:pt x="2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7B2E5D2-1E38-C972-8B4D-061469C64FC6}"/>
              </a:ext>
            </a:extLst>
          </p:cNvPr>
          <p:cNvGrpSpPr/>
          <p:nvPr/>
        </p:nvGrpSpPr>
        <p:grpSpPr>
          <a:xfrm>
            <a:off x="6558161" y="3697280"/>
            <a:ext cx="838899" cy="1135154"/>
            <a:chOff x="6558161" y="3697280"/>
            <a:chExt cx="838899" cy="1135154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FE5AA54-E0AC-7A87-C9FE-BC598161F2D4}"/>
                </a:ext>
              </a:extLst>
            </p:cNvPr>
            <p:cNvSpPr/>
            <p:nvPr/>
          </p:nvSpPr>
          <p:spPr>
            <a:xfrm flipH="1" flipV="1">
              <a:off x="6558161" y="3697280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52" name="Google Shape;1248;p76">
              <a:extLst>
                <a:ext uri="{FF2B5EF4-FFF2-40B4-BE49-F238E27FC236}">
                  <a16:creationId xmlns:a16="http://schemas.microsoft.com/office/drawing/2014/main" id="{31EDCEE0-886A-48F8-55EF-4245ED157AC5}"/>
                </a:ext>
              </a:extLst>
            </p:cNvPr>
            <p:cNvGrpSpPr/>
            <p:nvPr/>
          </p:nvGrpSpPr>
          <p:grpSpPr>
            <a:xfrm>
              <a:off x="6757254" y="3980061"/>
              <a:ext cx="477079" cy="465617"/>
              <a:chOff x="4624950" y="4029625"/>
              <a:chExt cx="443300" cy="432650"/>
            </a:xfrm>
            <a:solidFill>
              <a:schemeClr val="bg1"/>
            </a:solidFill>
          </p:grpSpPr>
          <p:sp>
            <p:nvSpPr>
              <p:cNvPr id="53" name="Google Shape;1249;p76">
                <a:extLst>
                  <a:ext uri="{FF2B5EF4-FFF2-40B4-BE49-F238E27FC236}">
                    <a16:creationId xmlns:a16="http://schemas.microsoft.com/office/drawing/2014/main" id="{1CC692E0-0811-B0C3-F6D9-47257FE8DAF1}"/>
                  </a:ext>
                </a:extLst>
              </p:cNvPr>
              <p:cNvSpPr/>
              <p:nvPr/>
            </p:nvSpPr>
            <p:spPr>
              <a:xfrm>
                <a:off x="4624950" y="4076900"/>
                <a:ext cx="443300" cy="385375"/>
              </a:xfrm>
              <a:custGeom>
                <a:avLst/>
                <a:gdLst/>
                <a:ahLst/>
                <a:cxnLst/>
                <a:rect l="l" t="t" r="r" b="b"/>
                <a:pathLst>
                  <a:path w="17732" h="15415" extrusionOk="0">
                    <a:moveTo>
                      <a:pt x="10613" y="517"/>
                    </a:moveTo>
                    <a:cubicBezTo>
                      <a:pt x="11005" y="517"/>
                      <a:pt x="11370" y="776"/>
                      <a:pt x="11566" y="1150"/>
                    </a:cubicBezTo>
                    <a:lnTo>
                      <a:pt x="8931" y="2578"/>
                    </a:lnTo>
                    <a:cubicBezTo>
                      <a:pt x="8762" y="2331"/>
                      <a:pt x="8710" y="2033"/>
                      <a:pt x="8788" y="1747"/>
                    </a:cubicBezTo>
                    <a:cubicBezTo>
                      <a:pt x="8853" y="1501"/>
                      <a:pt x="9009" y="1293"/>
                      <a:pt x="9242" y="1163"/>
                    </a:cubicBezTo>
                    <a:lnTo>
                      <a:pt x="10151" y="644"/>
                    </a:lnTo>
                    <a:cubicBezTo>
                      <a:pt x="10304" y="556"/>
                      <a:pt x="10461" y="517"/>
                      <a:pt x="10613" y="517"/>
                    </a:cubicBezTo>
                    <a:close/>
                    <a:moveTo>
                      <a:pt x="11825" y="1591"/>
                    </a:moveTo>
                    <a:lnTo>
                      <a:pt x="11825" y="1591"/>
                    </a:lnTo>
                    <a:cubicBezTo>
                      <a:pt x="12435" y="2539"/>
                      <a:pt x="12228" y="3811"/>
                      <a:pt x="11215" y="4395"/>
                    </a:cubicBezTo>
                    <a:cubicBezTo>
                      <a:pt x="11052" y="4489"/>
                      <a:pt x="10873" y="4538"/>
                      <a:pt x="10691" y="4538"/>
                    </a:cubicBezTo>
                    <a:cubicBezTo>
                      <a:pt x="10597" y="4538"/>
                      <a:pt x="10503" y="4525"/>
                      <a:pt x="10411" y="4499"/>
                    </a:cubicBezTo>
                    <a:cubicBezTo>
                      <a:pt x="10125" y="4434"/>
                      <a:pt x="9891" y="4252"/>
                      <a:pt x="9762" y="4006"/>
                    </a:cubicBezTo>
                    <a:lnTo>
                      <a:pt x="9190" y="3032"/>
                    </a:lnTo>
                    <a:lnTo>
                      <a:pt x="11825" y="1591"/>
                    </a:lnTo>
                    <a:close/>
                    <a:moveTo>
                      <a:pt x="7179" y="6160"/>
                    </a:moveTo>
                    <a:cubicBezTo>
                      <a:pt x="7464" y="6459"/>
                      <a:pt x="7828" y="6666"/>
                      <a:pt x="8230" y="6757"/>
                    </a:cubicBezTo>
                    <a:lnTo>
                      <a:pt x="8035" y="7328"/>
                    </a:lnTo>
                    <a:lnTo>
                      <a:pt x="7321" y="6666"/>
                    </a:lnTo>
                    <a:cubicBezTo>
                      <a:pt x="7218" y="6563"/>
                      <a:pt x="7166" y="6420"/>
                      <a:pt x="7179" y="6277"/>
                    </a:cubicBezTo>
                    <a:lnTo>
                      <a:pt x="7179" y="6277"/>
                    </a:lnTo>
                    <a:lnTo>
                      <a:pt x="7166" y="6290"/>
                    </a:lnTo>
                    <a:lnTo>
                      <a:pt x="7166" y="6290"/>
                    </a:lnTo>
                    <a:lnTo>
                      <a:pt x="7179" y="6160"/>
                    </a:lnTo>
                    <a:close/>
                    <a:moveTo>
                      <a:pt x="3882" y="10690"/>
                    </a:moveTo>
                    <a:lnTo>
                      <a:pt x="4622" y="11378"/>
                    </a:lnTo>
                    <a:lnTo>
                      <a:pt x="3129" y="11378"/>
                    </a:lnTo>
                    <a:lnTo>
                      <a:pt x="3882" y="10690"/>
                    </a:lnTo>
                    <a:close/>
                    <a:moveTo>
                      <a:pt x="12453" y="3990"/>
                    </a:moveTo>
                    <a:cubicBezTo>
                      <a:pt x="13265" y="3990"/>
                      <a:pt x="13902" y="4362"/>
                      <a:pt x="14421" y="5005"/>
                    </a:cubicBezTo>
                    <a:cubicBezTo>
                      <a:pt x="15057" y="5797"/>
                      <a:pt x="15395" y="6783"/>
                      <a:pt x="15395" y="7783"/>
                    </a:cubicBezTo>
                    <a:lnTo>
                      <a:pt x="15395" y="9418"/>
                    </a:lnTo>
                    <a:lnTo>
                      <a:pt x="12591" y="9418"/>
                    </a:lnTo>
                    <a:cubicBezTo>
                      <a:pt x="12254" y="9418"/>
                      <a:pt x="12254" y="9937"/>
                      <a:pt x="12591" y="9937"/>
                    </a:cubicBezTo>
                    <a:lnTo>
                      <a:pt x="15395" y="9937"/>
                    </a:lnTo>
                    <a:lnTo>
                      <a:pt x="15395" y="11897"/>
                    </a:lnTo>
                    <a:cubicBezTo>
                      <a:pt x="15395" y="12494"/>
                      <a:pt x="15005" y="13014"/>
                      <a:pt x="14447" y="13195"/>
                    </a:cubicBezTo>
                    <a:lnTo>
                      <a:pt x="14175" y="12481"/>
                    </a:lnTo>
                    <a:cubicBezTo>
                      <a:pt x="14032" y="12118"/>
                      <a:pt x="13681" y="11884"/>
                      <a:pt x="13305" y="11884"/>
                    </a:cubicBezTo>
                    <a:lnTo>
                      <a:pt x="12760" y="11884"/>
                    </a:lnTo>
                    <a:cubicBezTo>
                      <a:pt x="12773" y="11612"/>
                      <a:pt x="12552" y="11391"/>
                      <a:pt x="12280" y="11391"/>
                    </a:cubicBezTo>
                    <a:lnTo>
                      <a:pt x="9489" y="11391"/>
                    </a:lnTo>
                    <a:cubicBezTo>
                      <a:pt x="9151" y="11391"/>
                      <a:pt x="9151" y="11897"/>
                      <a:pt x="9489" y="11897"/>
                    </a:cubicBezTo>
                    <a:lnTo>
                      <a:pt x="12280" y="11897"/>
                    </a:lnTo>
                    <a:lnTo>
                      <a:pt x="12280" y="13260"/>
                    </a:lnTo>
                    <a:lnTo>
                      <a:pt x="7983" y="13260"/>
                    </a:lnTo>
                    <a:cubicBezTo>
                      <a:pt x="7451" y="13260"/>
                      <a:pt x="7036" y="12832"/>
                      <a:pt x="7036" y="12313"/>
                    </a:cubicBezTo>
                    <a:lnTo>
                      <a:pt x="7023" y="10872"/>
                    </a:lnTo>
                    <a:cubicBezTo>
                      <a:pt x="7010" y="10353"/>
                      <a:pt x="7438" y="9937"/>
                      <a:pt x="7957" y="9937"/>
                    </a:cubicBezTo>
                    <a:lnTo>
                      <a:pt x="11397" y="9937"/>
                    </a:lnTo>
                    <a:cubicBezTo>
                      <a:pt x="11540" y="9937"/>
                      <a:pt x="11657" y="9821"/>
                      <a:pt x="11657" y="9678"/>
                    </a:cubicBezTo>
                    <a:lnTo>
                      <a:pt x="11657" y="9301"/>
                    </a:lnTo>
                    <a:cubicBezTo>
                      <a:pt x="12163" y="9301"/>
                      <a:pt x="12617" y="8990"/>
                      <a:pt x="12799" y="8510"/>
                    </a:cubicBezTo>
                    <a:lnTo>
                      <a:pt x="13707" y="6069"/>
                    </a:lnTo>
                    <a:cubicBezTo>
                      <a:pt x="13798" y="5823"/>
                      <a:pt x="13798" y="5537"/>
                      <a:pt x="13681" y="5291"/>
                    </a:cubicBezTo>
                    <a:cubicBezTo>
                      <a:pt x="13635" y="5175"/>
                      <a:pt x="13546" y="5127"/>
                      <a:pt x="13457" y="5127"/>
                    </a:cubicBezTo>
                    <a:cubicBezTo>
                      <a:pt x="13295" y="5127"/>
                      <a:pt x="13131" y="5285"/>
                      <a:pt x="13214" y="5485"/>
                    </a:cubicBezTo>
                    <a:cubicBezTo>
                      <a:pt x="13266" y="5615"/>
                      <a:pt x="13266" y="5758"/>
                      <a:pt x="13214" y="5901"/>
                    </a:cubicBezTo>
                    <a:lnTo>
                      <a:pt x="12306" y="8328"/>
                    </a:lnTo>
                    <a:cubicBezTo>
                      <a:pt x="12194" y="8612"/>
                      <a:pt x="11924" y="8785"/>
                      <a:pt x="11637" y="8785"/>
                    </a:cubicBezTo>
                    <a:cubicBezTo>
                      <a:pt x="11557" y="8785"/>
                      <a:pt x="11476" y="8772"/>
                      <a:pt x="11397" y="8743"/>
                    </a:cubicBezTo>
                    <a:lnTo>
                      <a:pt x="8451" y="7640"/>
                    </a:lnTo>
                    <a:lnTo>
                      <a:pt x="8801" y="6692"/>
                    </a:lnTo>
                    <a:cubicBezTo>
                      <a:pt x="8812" y="6650"/>
                      <a:pt x="8840" y="6608"/>
                      <a:pt x="8885" y="6608"/>
                    </a:cubicBezTo>
                    <a:cubicBezTo>
                      <a:pt x="8895" y="6608"/>
                      <a:pt x="8906" y="6610"/>
                      <a:pt x="8918" y="6615"/>
                    </a:cubicBezTo>
                    <a:lnTo>
                      <a:pt x="11150" y="7445"/>
                    </a:lnTo>
                    <a:cubicBezTo>
                      <a:pt x="11178" y="7456"/>
                      <a:pt x="11206" y="7461"/>
                      <a:pt x="11234" y="7461"/>
                    </a:cubicBezTo>
                    <a:cubicBezTo>
                      <a:pt x="11337" y="7461"/>
                      <a:pt x="11434" y="7392"/>
                      <a:pt x="11475" y="7289"/>
                    </a:cubicBezTo>
                    <a:lnTo>
                      <a:pt x="12150" y="5511"/>
                    </a:lnTo>
                    <a:cubicBezTo>
                      <a:pt x="12202" y="5368"/>
                      <a:pt x="12306" y="5265"/>
                      <a:pt x="12435" y="5200"/>
                    </a:cubicBezTo>
                    <a:cubicBezTo>
                      <a:pt x="12706" y="5076"/>
                      <a:pt x="12584" y="4706"/>
                      <a:pt x="12334" y="4706"/>
                    </a:cubicBezTo>
                    <a:cubicBezTo>
                      <a:pt x="12297" y="4706"/>
                      <a:pt x="12257" y="4714"/>
                      <a:pt x="12215" y="4732"/>
                    </a:cubicBezTo>
                    <a:cubicBezTo>
                      <a:pt x="11942" y="4862"/>
                      <a:pt x="11734" y="5109"/>
                      <a:pt x="11631" y="5407"/>
                    </a:cubicBezTo>
                    <a:lnTo>
                      <a:pt x="11631" y="4745"/>
                    </a:lnTo>
                    <a:cubicBezTo>
                      <a:pt x="11916" y="4551"/>
                      <a:pt x="12150" y="4291"/>
                      <a:pt x="12332" y="3993"/>
                    </a:cubicBezTo>
                    <a:cubicBezTo>
                      <a:pt x="12373" y="3991"/>
                      <a:pt x="12413" y="3990"/>
                      <a:pt x="12453" y="3990"/>
                    </a:cubicBezTo>
                    <a:close/>
                    <a:moveTo>
                      <a:pt x="13305" y="12391"/>
                    </a:moveTo>
                    <a:cubicBezTo>
                      <a:pt x="13474" y="12391"/>
                      <a:pt x="13630" y="12494"/>
                      <a:pt x="13694" y="12663"/>
                    </a:cubicBezTo>
                    <a:lnTo>
                      <a:pt x="14149" y="13831"/>
                    </a:lnTo>
                    <a:lnTo>
                      <a:pt x="13707" y="13831"/>
                    </a:lnTo>
                    <a:lnTo>
                      <a:pt x="13266" y="13338"/>
                    </a:lnTo>
                    <a:cubicBezTo>
                      <a:pt x="13214" y="13273"/>
                      <a:pt x="13149" y="13247"/>
                      <a:pt x="13071" y="13247"/>
                    </a:cubicBezTo>
                    <a:lnTo>
                      <a:pt x="12773" y="13247"/>
                    </a:lnTo>
                    <a:lnTo>
                      <a:pt x="12773" y="12391"/>
                    </a:lnTo>
                    <a:close/>
                    <a:moveTo>
                      <a:pt x="16355" y="11897"/>
                    </a:moveTo>
                    <a:cubicBezTo>
                      <a:pt x="16498" y="11897"/>
                      <a:pt x="16615" y="12001"/>
                      <a:pt x="16654" y="12144"/>
                    </a:cubicBezTo>
                    <a:lnTo>
                      <a:pt x="17108" y="14558"/>
                    </a:lnTo>
                    <a:cubicBezTo>
                      <a:pt x="17121" y="14649"/>
                      <a:pt x="17108" y="14740"/>
                      <a:pt x="17043" y="14818"/>
                    </a:cubicBezTo>
                    <a:lnTo>
                      <a:pt x="17043" y="14805"/>
                    </a:lnTo>
                    <a:cubicBezTo>
                      <a:pt x="16991" y="14883"/>
                      <a:pt x="16900" y="14922"/>
                      <a:pt x="16810" y="14922"/>
                    </a:cubicBezTo>
                    <a:lnTo>
                      <a:pt x="896" y="14922"/>
                    </a:lnTo>
                    <a:cubicBezTo>
                      <a:pt x="805" y="14922"/>
                      <a:pt x="715" y="14883"/>
                      <a:pt x="663" y="14805"/>
                    </a:cubicBezTo>
                    <a:cubicBezTo>
                      <a:pt x="598" y="14727"/>
                      <a:pt x="572" y="14636"/>
                      <a:pt x="598" y="14545"/>
                    </a:cubicBezTo>
                    <a:lnTo>
                      <a:pt x="1065" y="12131"/>
                    </a:lnTo>
                    <a:cubicBezTo>
                      <a:pt x="1091" y="12001"/>
                      <a:pt x="1221" y="11897"/>
                      <a:pt x="1364" y="11897"/>
                    </a:cubicBezTo>
                    <a:lnTo>
                      <a:pt x="6504" y="11897"/>
                    </a:lnTo>
                    <a:lnTo>
                      <a:pt x="6504" y="12313"/>
                    </a:lnTo>
                    <a:cubicBezTo>
                      <a:pt x="6504" y="13117"/>
                      <a:pt x="7153" y="13766"/>
                      <a:pt x="7957" y="13766"/>
                    </a:cubicBezTo>
                    <a:lnTo>
                      <a:pt x="12955" y="13766"/>
                    </a:lnTo>
                    <a:lnTo>
                      <a:pt x="13318" y="14195"/>
                    </a:lnTo>
                    <a:cubicBezTo>
                      <a:pt x="13409" y="14299"/>
                      <a:pt x="13526" y="14350"/>
                      <a:pt x="13668" y="14350"/>
                    </a:cubicBezTo>
                    <a:lnTo>
                      <a:pt x="14227" y="14350"/>
                    </a:lnTo>
                    <a:cubicBezTo>
                      <a:pt x="14603" y="14350"/>
                      <a:pt x="14759" y="13974"/>
                      <a:pt x="14642" y="13675"/>
                    </a:cubicBezTo>
                    <a:cubicBezTo>
                      <a:pt x="15408" y="13416"/>
                      <a:pt x="15914" y="12702"/>
                      <a:pt x="15927" y="11897"/>
                    </a:cubicBezTo>
                    <a:close/>
                    <a:moveTo>
                      <a:pt x="10620" y="0"/>
                    </a:moveTo>
                    <a:cubicBezTo>
                      <a:pt x="10373" y="0"/>
                      <a:pt x="10123" y="61"/>
                      <a:pt x="9891" y="190"/>
                    </a:cubicBezTo>
                    <a:lnTo>
                      <a:pt x="8970" y="722"/>
                    </a:lnTo>
                    <a:cubicBezTo>
                      <a:pt x="8269" y="1124"/>
                      <a:pt x="8022" y="2033"/>
                      <a:pt x="8425" y="2747"/>
                    </a:cubicBezTo>
                    <a:lnTo>
                      <a:pt x="9320" y="4265"/>
                    </a:lnTo>
                    <a:cubicBezTo>
                      <a:pt x="9608" y="4758"/>
                      <a:pt x="10139" y="5056"/>
                      <a:pt x="10696" y="5056"/>
                    </a:cubicBezTo>
                    <a:cubicBezTo>
                      <a:pt x="10843" y="5056"/>
                      <a:pt x="10991" y="5035"/>
                      <a:pt x="11137" y="4992"/>
                    </a:cubicBezTo>
                    <a:lnTo>
                      <a:pt x="11137" y="6770"/>
                    </a:lnTo>
                    <a:lnTo>
                      <a:pt x="11111" y="6861"/>
                    </a:lnTo>
                    <a:lnTo>
                      <a:pt x="9126" y="6121"/>
                    </a:lnTo>
                    <a:cubicBezTo>
                      <a:pt x="9055" y="6094"/>
                      <a:pt x="8981" y="6081"/>
                      <a:pt x="8909" y="6081"/>
                    </a:cubicBezTo>
                    <a:cubicBezTo>
                      <a:pt x="8743" y="6081"/>
                      <a:pt x="8581" y="6150"/>
                      <a:pt x="8464" y="6277"/>
                    </a:cubicBezTo>
                    <a:cubicBezTo>
                      <a:pt x="8035" y="6147"/>
                      <a:pt x="7659" y="5914"/>
                      <a:pt x="7347" y="5589"/>
                    </a:cubicBezTo>
                    <a:cubicBezTo>
                      <a:pt x="7274" y="5516"/>
                      <a:pt x="7176" y="5475"/>
                      <a:pt x="7075" y="5475"/>
                    </a:cubicBezTo>
                    <a:cubicBezTo>
                      <a:pt x="7031" y="5475"/>
                      <a:pt x="6988" y="5483"/>
                      <a:pt x="6945" y="5498"/>
                    </a:cubicBezTo>
                    <a:cubicBezTo>
                      <a:pt x="6685" y="5602"/>
                      <a:pt x="6659" y="5991"/>
                      <a:pt x="6659" y="6225"/>
                    </a:cubicBezTo>
                    <a:cubicBezTo>
                      <a:pt x="6633" y="6524"/>
                      <a:pt x="6737" y="6822"/>
                      <a:pt x="6958" y="7030"/>
                    </a:cubicBezTo>
                    <a:cubicBezTo>
                      <a:pt x="7269" y="7315"/>
                      <a:pt x="7646" y="7874"/>
                      <a:pt x="8048" y="8016"/>
                    </a:cubicBezTo>
                    <a:lnTo>
                      <a:pt x="11150" y="9185"/>
                    </a:lnTo>
                    <a:lnTo>
                      <a:pt x="11150" y="9405"/>
                    </a:lnTo>
                    <a:lnTo>
                      <a:pt x="7970" y="9405"/>
                    </a:lnTo>
                    <a:cubicBezTo>
                      <a:pt x="7166" y="9405"/>
                      <a:pt x="6517" y="10067"/>
                      <a:pt x="6517" y="10872"/>
                    </a:cubicBezTo>
                    <a:lnTo>
                      <a:pt x="6517" y="11365"/>
                    </a:lnTo>
                    <a:lnTo>
                      <a:pt x="5400" y="11365"/>
                    </a:lnTo>
                    <a:lnTo>
                      <a:pt x="4271" y="10340"/>
                    </a:lnTo>
                    <a:lnTo>
                      <a:pt x="5478" y="9249"/>
                    </a:lnTo>
                    <a:cubicBezTo>
                      <a:pt x="5671" y="9066"/>
                      <a:pt x="5498" y="8788"/>
                      <a:pt x="5296" y="8788"/>
                    </a:cubicBezTo>
                    <a:cubicBezTo>
                      <a:pt x="5240" y="8788"/>
                      <a:pt x="5181" y="8809"/>
                      <a:pt x="5128" y="8860"/>
                    </a:cubicBezTo>
                    <a:lnTo>
                      <a:pt x="3895" y="9989"/>
                    </a:lnTo>
                    <a:lnTo>
                      <a:pt x="2649" y="8860"/>
                    </a:lnTo>
                    <a:cubicBezTo>
                      <a:pt x="2594" y="8806"/>
                      <a:pt x="2534" y="8783"/>
                      <a:pt x="2476" y="8783"/>
                    </a:cubicBezTo>
                    <a:cubicBezTo>
                      <a:pt x="2273" y="8783"/>
                      <a:pt x="2099" y="9067"/>
                      <a:pt x="2311" y="9249"/>
                    </a:cubicBezTo>
                    <a:lnTo>
                      <a:pt x="3505" y="10340"/>
                    </a:lnTo>
                    <a:lnTo>
                      <a:pt x="2376" y="11365"/>
                    </a:lnTo>
                    <a:lnTo>
                      <a:pt x="1377" y="11365"/>
                    </a:lnTo>
                    <a:cubicBezTo>
                      <a:pt x="987" y="11365"/>
                      <a:pt x="650" y="11638"/>
                      <a:pt x="572" y="12014"/>
                    </a:cubicBezTo>
                    <a:lnTo>
                      <a:pt x="105" y="14428"/>
                    </a:lnTo>
                    <a:cubicBezTo>
                      <a:pt x="1" y="14935"/>
                      <a:pt x="390" y="15415"/>
                      <a:pt x="922" y="15415"/>
                    </a:cubicBezTo>
                    <a:lnTo>
                      <a:pt x="16823" y="15415"/>
                    </a:lnTo>
                    <a:cubicBezTo>
                      <a:pt x="17342" y="15415"/>
                      <a:pt x="17731" y="14935"/>
                      <a:pt x="17640" y="14428"/>
                    </a:cubicBezTo>
                    <a:lnTo>
                      <a:pt x="17640" y="14428"/>
                    </a:lnTo>
                    <a:lnTo>
                      <a:pt x="17627" y="14441"/>
                    </a:lnTo>
                    <a:lnTo>
                      <a:pt x="17173" y="12027"/>
                    </a:lnTo>
                    <a:cubicBezTo>
                      <a:pt x="17082" y="11651"/>
                      <a:pt x="16745" y="11378"/>
                      <a:pt x="16355" y="11378"/>
                    </a:cubicBezTo>
                    <a:lnTo>
                      <a:pt x="15927" y="11378"/>
                    </a:lnTo>
                    <a:lnTo>
                      <a:pt x="15927" y="7783"/>
                    </a:lnTo>
                    <a:cubicBezTo>
                      <a:pt x="15927" y="6653"/>
                      <a:pt x="15551" y="5550"/>
                      <a:pt x="14850" y="4668"/>
                    </a:cubicBezTo>
                    <a:cubicBezTo>
                      <a:pt x="14298" y="3975"/>
                      <a:pt x="13532" y="3460"/>
                      <a:pt x="12625" y="3460"/>
                    </a:cubicBezTo>
                    <a:cubicBezTo>
                      <a:pt x="12614" y="3460"/>
                      <a:pt x="12602" y="3460"/>
                      <a:pt x="12591" y="3460"/>
                    </a:cubicBezTo>
                    <a:cubicBezTo>
                      <a:pt x="12799" y="2811"/>
                      <a:pt x="12721" y="2098"/>
                      <a:pt x="12383" y="1513"/>
                    </a:cubicBezTo>
                    <a:lnTo>
                      <a:pt x="11929" y="774"/>
                    </a:lnTo>
                    <a:cubicBezTo>
                      <a:pt x="11655" y="279"/>
                      <a:pt x="11146" y="0"/>
                      <a:pt x="106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250;p76">
                <a:extLst>
                  <a:ext uri="{FF2B5EF4-FFF2-40B4-BE49-F238E27FC236}">
                    <a16:creationId xmlns:a16="http://schemas.microsoft.com/office/drawing/2014/main" id="{9455D3A9-CD4A-9DAD-4EB8-CE7B91AB61F4}"/>
                  </a:ext>
                </a:extLst>
              </p:cNvPr>
              <p:cNvSpPr/>
              <p:nvPr/>
            </p:nvSpPr>
            <p:spPr>
              <a:xfrm>
                <a:off x="4639225" y="4029625"/>
                <a:ext cx="165850" cy="161225"/>
              </a:xfrm>
              <a:custGeom>
                <a:avLst/>
                <a:gdLst/>
                <a:ahLst/>
                <a:cxnLst/>
                <a:rect l="l" t="t" r="r" b="b"/>
                <a:pathLst>
                  <a:path w="6634" h="6449" extrusionOk="0">
                    <a:moveTo>
                      <a:pt x="3311" y="1535"/>
                    </a:moveTo>
                    <a:cubicBezTo>
                      <a:pt x="4245" y="1535"/>
                      <a:pt x="5011" y="2301"/>
                      <a:pt x="5011" y="3249"/>
                    </a:cubicBezTo>
                    <a:cubicBezTo>
                      <a:pt x="5011" y="4183"/>
                      <a:pt x="4245" y="4949"/>
                      <a:pt x="3311" y="4949"/>
                    </a:cubicBezTo>
                    <a:cubicBezTo>
                      <a:pt x="2363" y="4949"/>
                      <a:pt x="1610" y="4183"/>
                      <a:pt x="1610" y="3249"/>
                    </a:cubicBezTo>
                    <a:cubicBezTo>
                      <a:pt x="1610" y="2301"/>
                      <a:pt x="2363" y="1535"/>
                      <a:pt x="3311" y="1535"/>
                    </a:cubicBezTo>
                    <a:close/>
                    <a:moveTo>
                      <a:pt x="3311" y="1"/>
                    </a:moveTo>
                    <a:cubicBezTo>
                      <a:pt x="3181" y="1"/>
                      <a:pt x="3051" y="88"/>
                      <a:pt x="3051" y="263"/>
                    </a:cubicBezTo>
                    <a:lnTo>
                      <a:pt x="3051" y="1042"/>
                    </a:lnTo>
                    <a:cubicBezTo>
                      <a:pt x="2649" y="1094"/>
                      <a:pt x="2259" y="1250"/>
                      <a:pt x="1948" y="1496"/>
                    </a:cubicBezTo>
                    <a:lnTo>
                      <a:pt x="1390" y="951"/>
                    </a:lnTo>
                    <a:cubicBezTo>
                      <a:pt x="1335" y="893"/>
                      <a:pt x="1272" y="869"/>
                      <a:pt x="1211" y="869"/>
                    </a:cubicBezTo>
                    <a:cubicBezTo>
                      <a:pt x="1014" y="869"/>
                      <a:pt x="838" y="1126"/>
                      <a:pt x="1026" y="1315"/>
                    </a:cubicBezTo>
                    <a:lnTo>
                      <a:pt x="1584" y="1860"/>
                    </a:lnTo>
                    <a:cubicBezTo>
                      <a:pt x="1325" y="2184"/>
                      <a:pt x="1156" y="2561"/>
                      <a:pt x="1104" y="2976"/>
                    </a:cubicBezTo>
                    <a:lnTo>
                      <a:pt x="338" y="2976"/>
                    </a:lnTo>
                    <a:cubicBezTo>
                      <a:pt x="1" y="2976"/>
                      <a:pt x="1" y="3482"/>
                      <a:pt x="338" y="3482"/>
                    </a:cubicBezTo>
                    <a:lnTo>
                      <a:pt x="1104" y="3482"/>
                    </a:lnTo>
                    <a:cubicBezTo>
                      <a:pt x="1143" y="3898"/>
                      <a:pt x="1299" y="4287"/>
                      <a:pt x="1558" y="4612"/>
                    </a:cubicBezTo>
                    <a:lnTo>
                      <a:pt x="1026" y="5144"/>
                    </a:lnTo>
                    <a:cubicBezTo>
                      <a:pt x="870" y="5300"/>
                      <a:pt x="974" y="5585"/>
                      <a:pt x="1208" y="5585"/>
                    </a:cubicBezTo>
                    <a:cubicBezTo>
                      <a:pt x="1273" y="5585"/>
                      <a:pt x="1338" y="5559"/>
                      <a:pt x="1390" y="5507"/>
                    </a:cubicBezTo>
                    <a:lnTo>
                      <a:pt x="1922" y="4975"/>
                    </a:lnTo>
                    <a:cubicBezTo>
                      <a:pt x="2246" y="5235"/>
                      <a:pt x="2636" y="5403"/>
                      <a:pt x="3051" y="5455"/>
                    </a:cubicBezTo>
                    <a:lnTo>
                      <a:pt x="3051" y="6195"/>
                    </a:lnTo>
                    <a:cubicBezTo>
                      <a:pt x="3051" y="6364"/>
                      <a:pt x="3181" y="6448"/>
                      <a:pt x="3311" y="6448"/>
                    </a:cubicBezTo>
                    <a:cubicBezTo>
                      <a:pt x="3440" y="6448"/>
                      <a:pt x="3570" y="6364"/>
                      <a:pt x="3570" y="6195"/>
                    </a:cubicBezTo>
                    <a:lnTo>
                      <a:pt x="3570" y="5455"/>
                    </a:lnTo>
                    <a:cubicBezTo>
                      <a:pt x="3986" y="5403"/>
                      <a:pt x="4388" y="5235"/>
                      <a:pt x="4713" y="4975"/>
                    </a:cubicBezTo>
                    <a:lnTo>
                      <a:pt x="5232" y="5507"/>
                    </a:lnTo>
                    <a:cubicBezTo>
                      <a:pt x="5290" y="5565"/>
                      <a:pt x="5354" y="5589"/>
                      <a:pt x="5416" y="5589"/>
                    </a:cubicBezTo>
                    <a:cubicBezTo>
                      <a:pt x="5616" y="5589"/>
                      <a:pt x="5787" y="5332"/>
                      <a:pt x="5608" y="5144"/>
                    </a:cubicBezTo>
                    <a:lnTo>
                      <a:pt x="5076" y="4612"/>
                    </a:lnTo>
                    <a:cubicBezTo>
                      <a:pt x="5323" y="4287"/>
                      <a:pt x="5478" y="3898"/>
                      <a:pt x="5530" y="3482"/>
                    </a:cubicBezTo>
                    <a:lnTo>
                      <a:pt x="6283" y="3482"/>
                    </a:lnTo>
                    <a:cubicBezTo>
                      <a:pt x="6634" y="3482"/>
                      <a:pt x="6634" y="2976"/>
                      <a:pt x="6283" y="2976"/>
                    </a:cubicBezTo>
                    <a:lnTo>
                      <a:pt x="5517" y="2976"/>
                    </a:lnTo>
                    <a:cubicBezTo>
                      <a:pt x="5465" y="2561"/>
                      <a:pt x="5297" y="2184"/>
                      <a:pt x="5037" y="1860"/>
                    </a:cubicBezTo>
                    <a:lnTo>
                      <a:pt x="5595" y="1315"/>
                    </a:lnTo>
                    <a:cubicBezTo>
                      <a:pt x="5774" y="1126"/>
                      <a:pt x="5603" y="869"/>
                      <a:pt x="5403" y="869"/>
                    </a:cubicBezTo>
                    <a:cubicBezTo>
                      <a:pt x="5341" y="869"/>
                      <a:pt x="5277" y="893"/>
                      <a:pt x="5219" y="951"/>
                    </a:cubicBezTo>
                    <a:lnTo>
                      <a:pt x="4674" y="1496"/>
                    </a:lnTo>
                    <a:cubicBezTo>
                      <a:pt x="4349" y="1250"/>
                      <a:pt x="3973" y="1094"/>
                      <a:pt x="3570" y="1042"/>
                    </a:cubicBezTo>
                    <a:lnTo>
                      <a:pt x="3570" y="263"/>
                    </a:lnTo>
                    <a:cubicBezTo>
                      <a:pt x="3570" y="88"/>
                      <a:pt x="3440" y="1"/>
                      <a:pt x="33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2FBA500-06C2-636A-04C0-497D4410CFE1}"/>
              </a:ext>
            </a:extLst>
          </p:cNvPr>
          <p:cNvGrpSpPr/>
          <p:nvPr/>
        </p:nvGrpSpPr>
        <p:grpSpPr>
          <a:xfrm>
            <a:off x="4420775" y="2494333"/>
            <a:ext cx="838899" cy="1135154"/>
            <a:chOff x="4420775" y="2494333"/>
            <a:chExt cx="838899" cy="113515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8F83594-5896-A30C-380B-380CED5CC349}"/>
                </a:ext>
              </a:extLst>
            </p:cNvPr>
            <p:cNvSpPr/>
            <p:nvPr/>
          </p:nvSpPr>
          <p:spPr>
            <a:xfrm flipH="1" flipV="1">
              <a:off x="4420775" y="2494333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grpSp>
          <p:nvGrpSpPr>
            <p:cNvPr id="55" name="Google Shape;1326;p76">
              <a:extLst>
                <a:ext uri="{FF2B5EF4-FFF2-40B4-BE49-F238E27FC236}">
                  <a16:creationId xmlns:a16="http://schemas.microsoft.com/office/drawing/2014/main" id="{683088A9-13BB-D682-8837-894ED4914FEA}"/>
                </a:ext>
              </a:extLst>
            </p:cNvPr>
            <p:cNvGrpSpPr/>
            <p:nvPr/>
          </p:nvGrpSpPr>
          <p:grpSpPr>
            <a:xfrm>
              <a:off x="4692699" y="2821513"/>
              <a:ext cx="371019" cy="472128"/>
              <a:chOff x="3297175" y="4029100"/>
              <a:chExt cx="344750" cy="438700"/>
            </a:xfrm>
            <a:solidFill>
              <a:schemeClr val="bg1"/>
            </a:solidFill>
          </p:grpSpPr>
          <p:sp>
            <p:nvSpPr>
              <p:cNvPr id="56" name="Google Shape;1327;p76">
                <a:extLst>
                  <a:ext uri="{FF2B5EF4-FFF2-40B4-BE49-F238E27FC236}">
                    <a16:creationId xmlns:a16="http://schemas.microsoft.com/office/drawing/2014/main" id="{6E8C79F9-969E-0254-74C1-B851E70BDD2E}"/>
                  </a:ext>
                </a:extLst>
              </p:cNvPr>
              <p:cNvSpPr/>
              <p:nvPr/>
            </p:nvSpPr>
            <p:spPr>
              <a:xfrm>
                <a:off x="3297175" y="4029100"/>
                <a:ext cx="319975" cy="438700"/>
              </a:xfrm>
              <a:custGeom>
                <a:avLst/>
                <a:gdLst/>
                <a:ahLst/>
                <a:cxnLst/>
                <a:rect l="l" t="t" r="r" b="b"/>
                <a:pathLst>
                  <a:path w="12799" h="17548" extrusionOk="0">
                    <a:moveTo>
                      <a:pt x="6897" y="510"/>
                    </a:moveTo>
                    <a:cubicBezTo>
                      <a:pt x="6997" y="510"/>
                      <a:pt x="7093" y="536"/>
                      <a:pt x="7178" y="596"/>
                    </a:cubicBezTo>
                    <a:cubicBezTo>
                      <a:pt x="7321" y="674"/>
                      <a:pt x="7412" y="804"/>
                      <a:pt x="7438" y="959"/>
                    </a:cubicBezTo>
                    <a:lnTo>
                      <a:pt x="7503" y="1349"/>
                    </a:lnTo>
                    <a:cubicBezTo>
                      <a:pt x="7528" y="1504"/>
                      <a:pt x="7490" y="1673"/>
                      <a:pt x="7386" y="1790"/>
                    </a:cubicBezTo>
                    <a:lnTo>
                      <a:pt x="6789" y="2517"/>
                    </a:lnTo>
                    <a:lnTo>
                      <a:pt x="5439" y="2751"/>
                    </a:lnTo>
                    <a:cubicBezTo>
                      <a:pt x="4738" y="2867"/>
                      <a:pt x="4699" y="3802"/>
                      <a:pt x="4699" y="4347"/>
                    </a:cubicBezTo>
                    <a:cubicBezTo>
                      <a:pt x="4699" y="4620"/>
                      <a:pt x="4556" y="4866"/>
                      <a:pt x="4322" y="5009"/>
                    </a:cubicBezTo>
                    <a:lnTo>
                      <a:pt x="4206" y="4334"/>
                    </a:lnTo>
                    <a:cubicBezTo>
                      <a:pt x="4183" y="4208"/>
                      <a:pt x="4078" y="4122"/>
                      <a:pt x="3956" y="4122"/>
                    </a:cubicBezTo>
                    <a:cubicBezTo>
                      <a:pt x="3940" y="4122"/>
                      <a:pt x="3923" y="4123"/>
                      <a:pt x="3907" y="4126"/>
                    </a:cubicBezTo>
                    <a:cubicBezTo>
                      <a:pt x="3518" y="4191"/>
                      <a:pt x="3180" y="4412"/>
                      <a:pt x="2960" y="4736"/>
                    </a:cubicBezTo>
                    <a:cubicBezTo>
                      <a:pt x="2609" y="5230"/>
                      <a:pt x="2609" y="5892"/>
                      <a:pt x="2934" y="6398"/>
                    </a:cubicBezTo>
                    <a:lnTo>
                      <a:pt x="1765" y="6606"/>
                    </a:lnTo>
                    <a:lnTo>
                      <a:pt x="688" y="3049"/>
                    </a:lnTo>
                    <a:cubicBezTo>
                      <a:pt x="649" y="2932"/>
                      <a:pt x="636" y="2815"/>
                      <a:pt x="662" y="2699"/>
                    </a:cubicBezTo>
                    <a:cubicBezTo>
                      <a:pt x="727" y="2478"/>
                      <a:pt x="896" y="2296"/>
                      <a:pt x="1116" y="2218"/>
                    </a:cubicBezTo>
                    <a:lnTo>
                      <a:pt x="6737" y="531"/>
                    </a:lnTo>
                    <a:cubicBezTo>
                      <a:pt x="6790" y="518"/>
                      <a:pt x="6844" y="510"/>
                      <a:pt x="6897" y="510"/>
                    </a:cubicBezTo>
                    <a:close/>
                    <a:moveTo>
                      <a:pt x="6711" y="3036"/>
                    </a:moveTo>
                    <a:lnTo>
                      <a:pt x="6905" y="4087"/>
                    </a:lnTo>
                    <a:lnTo>
                      <a:pt x="7425" y="6995"/>
                    </a:lnTo>
                    <a:cubicBezTo>
                      <a:pt x="7541" y="7709"/>
                      <a:pt x="7061" y="8384"/>
                      <a:pt x="6347" y="8514"/>
                    </a:cubicBezTo>
                    <a:lnTo>
                      <a:pt x="5309" y="8708"/>
                    </a:lnTo>
                    <a:cubicBezTo>
                      <a:pt x="4988" y="8758"/>
                      <a:pt x="5054" y="9218"/>
                      <a:pt x="5352" y="9218"/>
                    </a:cubicBezTo>
                    <a:cubicBezTo>
                      <a:pt x="5368" y="9218"/>
                      <a:pt x="5383" y="9217"/>
                      <a:pt x="5400" y="9214"/>
                    </a:cubicBezTo>
                    <a:lnTo>
                      <a:pt x="5607" y="9176"/>
                    </a:lnTo>
                    <a:lnTo>
                      <a:pt x="5607" y="9850"/>
                    </a:lnTo>
                    <a:cubicBezTo>
                      <a:pt x="5357" y="9835"/>
                      <a:pt x="5106" y="9829"/>
                      <a:pt x="4852" y="9829"/>
                    </a:cubicBezTo>
                    <a:cubicBezTo>
                      <a:pt x="4673" y="9829"/>
                      <a:pt x="4492" y="9832"/>
                      <a:pt x="4309" y="9837"/>
                    </a:cubicBezTo>
                    <a:lnTo>
                      <a:pt x="4309" y="9098"/>
                    </a:lnTo>
                    <a:cubicBezTo>
                      <a:pt x="4309" y="8968"/>
                      <a:pt x="4206" y="8851"/>
                      <a:pt x="4076" y="8838"/>
                    </a:cubicBezTo>
                    <a:cubicBezTo>
                      <a:pt x="3063" y="8760"/>
                      <a:pt x="2207" y="8072"/>
                      <a:pt x="1908" y="7099"/>
                    </a:cubicBezTo>
                    <a:lnTo>
                      <a:pt x="3401" y="6839"/>
                    </a:lnTo>
                    <a:cubicBezTo>
                      <a:pt x="3629" y="6978"/>
                      <a:pt x="3903" y="7056"/>
                      <a:pt x="4176" y="7056"/>
                    </a:cubicBezTo>
                    <a:cubicBezTo>
                      <a:pt x="4260" y="7056"/>
                      <a:pt x="4344" y="7049"/>
                      <a:pt x="4426" y="7034"/>
                    </a:cubicBezTo>
                    <a:cubicBezTo>
                      <a:pt x="4744" y="6973"/>
                      <a:pt x="4682" y="6522"/>
                      <a:pt x="4393" y="6522"/>
                    </a:cubicBezTo>
                    <a:cubicBezTo>
                      <a:pt x="4375" y="6522"/>
                      <a:pt x="4356" y="6524"/>
                      <a:pt x="4335" y="6528"/>
                    </a:cubicBezTo>
                    <a:cubicBezTo>
                      <a:pt x="4277" y="6538"/>
                      <a:pt x="4220" y="6542"/>
                      <a:pt x="4164" y="6542"/>
                    </a:cubicBezTo>
                    <a:cubicBezTo>
                      <a:pt x="3414" y="6542"/>
                      <a:pt x="2929" y="5687"/>
                      <a:pt x="3388" y="5022"/>
                    </a:cubicBezTo>
                    <a:cubicBezTo>
                      <a:pt x="3479" y="4892"/>
                      <a:pt x="3609" y="4775"/>
                      <a:pt x="3751" y="4697"/>
                    </a:cubicBezTo>
                    <a:lnTo>
                      <a:pt x="3881" y="5385"/>
                    </a:lnTo>
                    <a:cubicBezTo>
                      <a:pt x="3904" y="5512"/>
                      <a:pt x="4008" y="5598"/>
                      <a:pt x="4131" y="5598"/>
                    </a:cubicBezTo>
                    <a:cubicBezTo>
                      <a:pt x="4147" y="5598"/>
                      <a:pt x="4163" y="5596"/>
                      <a:pt x="4180" y="5593"/>
                    </a:cubicBezTo>
                    <a:cubicBezTo>
                      <a:pt x="4777" y="5489"/>
                      <a:pt x="5218" y="4957"/>
                      <a:pt x="5218" y="4334"/>
                    </a:cubicBezTo>
                    <a:cubicBezTo>
                      <a:pt x="5218" y="4100"/>
                      <a:pt x="5166" y="3322"/>
                      <a:pt x="5517" y="3257"/>
                    </a:cubicBezTo>
                    <a:lnTo>
                      <a:pt x="6711" y="3036"/>
                    </a:lnTo>
                    <a:close/>
                    <a:moveTo>
                      <a:pt x="7541" y="4801"/>
                    </a:moveTo>
                    <a:lnTo>
                      <a:pt x="11228" y="8475"/>
                    </a:lnTo>
                    <a:cubicBezTo>
                      <a:pt x="11799" y="9033"/>
                      <a:pt x="12448" y="9708"/>
                      <a:pt x="12162" y="10590"/>
                    </a:cubicBezTo>
                    <a:lnTo>
                      <a:pt x="12175" y="10577"/>
                    </a:lnTo>
                    <a:lnTo>
                      <a:pt x="12175" y="10577"/>
                    </a:lnTo>
                    <a:cubicBezTo>
                      <a:pt x="11955" y="11252"/>
                      <a:pt x="11357" y="11447"/>
                      <a:pt x="10812" y="11745"/>
                    </a:cubicBezTo>
                    <a:lnTo>
                      <a:pt x="8839" y="12875"/>
                    </a:lnTo>
                    <a:cubicBezTo>
                      <a:pt x="8697" y="12044"/>
                      <a:pt x="8281" y="11304"/>
                      <a:pt x="7658" y="10746"/>
                    </a:cubicBezTo>
                    <a:lnTo>
                      <a:pt x="9969" y="9565"/>
                    </a:lnTo>
                    <a:cubicBezTo>
                      <a:pt x="10226" y="9431"/>
                      <a:pt x="10098" y="9066"/>
                      <a:pt x="9859" y="9066"/>
                    </a:cubicBezTo>
                    <a:cubicBezTo>
                      <a:pt x="9820" y="9066"/>
                      <a:pt x="9779" y="9076"/>
                      <a:pt x="9735" y="9098"/>
                    </a:cubicBezTo>
                    <a:lnTo>
                      <a:pt x="9008" y="9474"/>
                    </a:lnTo>
                    <a:lnTo>
                      <a:pt x="8450" y="8825"/>
                    </a:lnTo>
                    <a:cubicBezTo>
                      <a:pt x="8395" y="8774"/>
                      <a:pt x="8334" y="8752"/>
                      <a:pt x="8276" y="8752"/>
                    </a:cubicBezTo>
                    <a:cubicBezTo>
                      <a:pt x="8098" y="8752"/>
                      <a:pt x="7943" y="8954"/>
                      <a:pt x="8061" y="9150"/>
                    </a:cubicBezTo>
                    <a:lnTo>
                      <a:pt x="8541" y="9708"/>
                    </a:lnTo>
                    <a:lnTo>
                      <a:pt x="7204" y="10409"/>
                    </a:lnTo>
                    <a:cubicBezTo>
                      <a:pt x="6879" y="10201"/>
                      <a:pt x="6516" y="10045"/>
                      <a:pt x="6140" y="9941"/>
                    </a:cubicBezTo>
                    <a:lnTo>
                      <a:pt x="6140" y="9085"/>
                    </a:lnTo>
                    <a:cubicBezTo>
                      <a:pt x="6568" y="9007"/>
                      <a:pt x="6970" y="8903"/>
                      <a:pt x="7321" y="8617"/>
                    </a:cubicBezTo>
                    <a:cubicBezTo>
                      <a:pt x="7801" y="8189"/>
                      <a:pt x="8035" y="7540"/>
                      <a:pt x="7931" y="6904"/>
                    </a:cubicBezTo>
                    <a:lnTo>
                      <a:pt x="7866" y="6554"/>
                    </a:lnTo>
                    <a:lnTo>
                      <a:pt x="8009" y="6696"/>
                    </a:lnTo>
                    <a:cubicBezTo>
                      <a:pt x="8054" y="6748"/>
                      <a:pt x="8119" y="6774"/>
                      <a:pt x="8186" y="6774"/>
                    </a:cubicBezTo>
                    <a:cubicBezTo>
                      <a:pt x="8252" y="6774"/>
                      <a:pt x="8320" y="6748"/>
                      <a:pt x="8372" y="6696"/>
                    </a:cubicBezTo>
                    <a:cubicBezTo>
                      <a:pt x="8463" y="6593"/>
                      <a:pt x="8463" y="6437"/>
                      <a:pt x="8372" y="6333"/>
                    </a:cubicBezTo>
                    <a:lnTo>
                      <a:pt x="7697" y="5658"/>
                    </a:lnTo>
                    <a:lnTo>
                      <a:pt x="7541" y="4801"/>
                    </a:lnTo>
                    <a:close/>
                    <a:moveTo>
                      <a:pt x="4762" y="10320"/>
                    </a:moveTo>
                    <a:cubicBezTo>
                      <a:pt x="5115" y="10320"/>
                      <a:pt x="5472" y="10348"/>
                      <a:pt x="5828" y="10396"/>
                    </a:cubicBezTo>
                    <a:cubicBezTo>
                      <a:pt x="7295" y="10681"/>
                      <a:pt x="8372" y="11966"/>
                      <a:pt x="8372" y="13472"/>
                    </a:cubicBezTo>
                    <a:lnTo>
                      <a:pt x="8372" y="16730"/>
                    </a:lnTo>
                    <a:cubicBezTo>
                      <a:pt x="8372" y="16898"/>
                      <a:pt x="8229" y="17041"/>
                      <a:pt x="8061" y="17041"/>
                    </a:cubicBezTo>
                    <a:lnTo>
                      <a:pt x="6763" y="17041"/>
                    </a:lnTo>
                    <a:lnTo>
                      <a:pt x="6763" y="12836"/>
                    </a:lnTo>
                    <a:cubicBezTo>
                      <a:pt x="6841" y="11797"/>
                      <a:pt x="6023" y="10915"/>
                      <a:pt x="4984" y="10915"/>
                    </a:cubicBezTo>
                    <a:cubicBezTo>
                      <a:pt x="3946" y="10915"/>
                      <a:pt x="3115" y="11797"/>
                      <a:pt x="3206" y="12836"/>
                    </a:cubicBezTo>
                    <a:lnTo>
                      <a:pt x="3206" y="15081"/>
                    </a:lnTo>
                    <a:cubicBezTo>
                      <a:pt x="3187" y="15263"/>
                      <a:pt x="3323" y="15354"/>
                      <a:pt x="3459" y="15354"/>
                    </a:cubicBezTo>
                    <a:cubicBezTo>
                      <a:pt x="3596" y="15354"/>
                      <a:pt x="3732" y="15263"/>
                      <a:pt x="3712" y="15081"/>
                    </a:cubicBezTo>
                    <a:lnTo>
                      <a:pt x="3712" y="12836"/>
                    </a:lnTo>
                    <a:cubicBezTo>
                      <a:pt x="3686" y="12122"/>
                      <a:pt x="4271" y="11525"/>
                      <a:pt x="4984" y="11525"/>
                    </a:cubicBezTo>
                    <a:cubicBezTo>
                      <a:pt x="5698" y="11525"/>
                      <a:pt x="6269" y="12122"/>
                      <a:pt x="6243" y="12836"/>
                    </a:cubicBezTo>
                    <a:lnTo>
                      <a:pt x="6243" y="17041"/>
                    </a:lnTo>
                    <a:lnTo>
                      <a:pt x="3699" y="17041"/>
                    </a:lnTo>
                    <a:lnTo>
                      <a:pt x="3699" y="16301"/>
                    </a:lnTo>
                    <a:cubicBezTo>
                      <a:pt x="3719" y="16113"/>
                      <a:pt x="3583" y="16019"/>
                      <a:pt x="3446" y="16019"/>
                    </a:cubicBezTo>
                    <a:cubicBezTo>
                      <a:pt x="3310" y="16019"/>
                      <a:pt x="3174" y="16113"/>
                      <a:pt x="3193" y="16301"/>
                    </a:cubicBezTo>
                    <a:lnTo>
                      <a:pt x="3193" y="17041"/>
                    </a:lnTo>
                    <a:lnTo>
                      <a:pt x="1324" y="17041"/>
                    </a:lnTo>
                    <a:cubicBezTo>
                      <a:pt x="1142" y="17028"/>
                      <a:pt x="1000" y="16872"/>
                      <a:pt x="1000" y="16704"/>
                    </a:cubicBezTo>
                    <a:lnTo>
                      <a:pt x="1324" y="13018"/>
                    </a:lnTo>
                    <a:cubicBezTo>
                      <a:pt x="1441" y="11564"/>
                      <a:pt x="2622" y="10422"/>
                      <a:pt x="4089" y="10357"/>
                    </a:cubicBezTo>
                    <a:cubicBezTo>
                      <a:pt x="4311" y="10331"/>
                      <a:pt x="4536" y="10320"/>
                      <a:pt x="4762" y="10320"/>
                    </a:cubicBezTo>
                    <a:close/>
                    <a:moveTo>
                      <a:pt x="6911" y="0"/>
                    </a:moveTo>
                    <a:cubicBezTo>
                      <a:pt x="6806" y="0"/>
                      <a:pt x="6699" y="16"/>
                      <a:pt x="6594" y="51"/>
                    </a:cubicBezTo>
                    <a:lnTo>
                      <a:pt x="961" y="1738"/>
                    </a:lnTo>
                    <a:cubicBezTo>
                      <a:pt x="351" y="1933"/>
                      <a:pt x="0" y="2582"/>
                      <a:pt x="195" y="3192"/>
                    </a:cubicBezTo>
                    <a:lnTo>
                      <a:pt x="1324" y="6969"/>
                    </a:lnTo>
                    <a:cubicBezTo>
                      <a:pt x="1584" y="8189"/>
                      <a:pt x="2570" y="9137"/>
                      <a:pt x="3816" y="9331"/>
                    </a:cubicBezTo>
                    <a:lnTo>
                      <a:pt x="3816" y="9863"/>
                    </a:lnTo>
                    <a:cubicBezTo>
                      <a:pt x="2194" y="10058"/>
                      <a:pt x="948" y="11356"/>
                      <a:pt x="805" y="12979"/>
                    </a:cubicBezTo>
                    <a:lnTo>
                      <a:pt x="480" y="16652"/>
                    </a:lnTo>
                    <a:cubicBezTo>
                      <a:pt x="454" y="17132"/>
                      <a:pt x="831" y="17547"/>
                      <a:pt x="1311" y="17547"/>
                    </a:cubicBezTo>
                    <a:lnTo>
                      <a:pt x="8048" y="17547"/>
                    </a:lnTo>
                    <a:cubicBezTo>
                      <a:pt x="8502" y="17547"/>
                      <a:pt x="8878" y="17171"/>
                      <a:pt x="8878" y="16717"/>
                    </a:cubicBezTo>
                    <a:lnTo>
                      <a:pt x="8878" y="13433"/>
                    </a:lnTo>
                    <a:lnTo>
                      <a:pt x="11059" y="12200"/>
                    </a:lnTo>
                    <a:cubicBezTo>
                      <a:pt x="11500" y="11966"/>
                      <a:pt x="11968" y="11771"/>
                      <a:pt x="12292" y="11395"/>
                    </a:cubicBezTo>
                    <a:cubicBezTo>
                      <a:pt x="12655" y="10941"/>
                      <a:pt x="12798" y="10357"/>
                      <a:pt x="12694" y="9799"/>
                    </a:cubicBezTo>
                    <a:cubicBezTo>
                      <a:pt x="12578" y="9188"/>
                      <a:pt x="12162" y="8643"/>
                      <a:pt x="11721" y="8241"/>
                    </a:cubicBezTo>
                    <a:lnTo>
                      <a:pt x="11734" y="8241"/>
                    </a:lnTo>
                    <a:lnTo>
                      <a:pt x="7386" y="3919"/>
                    </a:lnTo>
                    <a:lnTo>
                      <a:pt x="7191" y="2828"/>
                    </a:lnTo>
                    <a:lnTo>
                      <a:pt x="7788" y="2128"/>
                    </a:lnTo>
                    <a:cubicBezTo>
                      <a:pt x="7983" y="1881"/>
                      <a:pt x="8074" y="1569"/>
                      <a:pt x="8022" y="1258"/>
                    </a:cubicBezTo>
                    <a:lnTo>
                      <a:pt x="7944" y="868"/>
                    </a:lnTo>
                    <a:cubicBezTo>
                      <a:pt x="7858" y="355"/>
                      <a:pt x="7402" y="0"/>
                      <a:pt x="69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328;p76">
                <a:extLst>
                  <a:ext uri="{FF2B5EF4-FFF2-40B4-BE49-F238E27FC236}">
                    <a16:creationId xmlns:a16="http://schemas.microsoft.com/office/drawing/2014/main" id="{66B8D9DE-9C51-B0E9-3F1F-10D57168B73B}"/>
                  </a:ext>
                </a:extLst>
              </p:cNvPr>
              <p:cNvSpPr/>
              <p:nvPr/>
            </p:nvSpPr>
            <p:spPr>
              <a:xfrm>
                <a:off x="3584050" y="4106825"/>
                <a:ext cx="44950" cy="40375"/>
              </a:xfrm>
              <a:custGeom>
                <a:avLst/>
                <a:gdLst/>
                <a:ahLst/>
                <a:cxnLst/>
                <a:rect l="l" t="t" r="r" b="b"/>
                <a:pathLst>
                  <a:path w="1798" h="1615" extrusionOk="0">
                    <a:moveTo>
                      <a:pt x="1429" y="1"/>
                    </a:moveTo>
                    <a:cubicBezTo>
                      <a:pt x="1368" y="1"/>
                      <a:pt x="1303" y="25"/>
                      <a:pt x="1245" y="83"/>
                    </a:cubicBezTo>
                    <a:lnTo>
                      <a:pt x="168" y="1173"/>
                    </a:lnTo>
                    <a:cubicBezTo>
                      <a:pt x="1" y="1340"/>
                      <a:pt x="114" y="1609"/>
                      <a:pt x="343" y="1614"/>
                    </a:cubicBezTo>
                    <a:lnTo>
                      <a:pt x="343" y="1614"/>
                    </a:lnTo>
                    <a:cubicBezTo>
                      <a:pt x="406" y="1613"/>
                      <a:pt x="468" y="1587"/>
                      <a:pt x="519" y="1537"/>
                    </a:cubicBezTo>
                    <a:lnTo>
                      <a:pt x="1609" y="446"/>
                    </a:lnTo>
                    <a:cubicBezTo>
                      <a:pt x="1797" y="258"/>
                      <a:pt x="1629" y="1"/>
                      <a:pt x="1429" y="1"/>
                    </a:cubicBezTo>
                    <a:close/>
                    <a:moveTo>
                      <a:pt x="343" y="1614"/>
                    </a:moveTo>
                    <a:lnTo>
                      <a:pt x="343" y="1614"/>
                    </a:lnTo>
                    <a:cubicBezTo>
                      <a:pt x="341" y="1614"/>
                      <a:pt x="339" y="1614"/>
                      <a:pt x="337" y="1614"/>
                    </a:cubicBezTo>
                    <a:lnTo>
                      <a:pt x="350" y="1614"/>
                    </a:lnTo>
                    <a:cubicBezTo>
                      <a:pt x="347" y="1614"/>
                      <a:pt x="345" y="1614"/>
                      <a:pt x="343" y="16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329;p76">
                <a:extLst>
                  <a:ext uri="{FF2B5EF4-FFF2-40B4-BE49-F238E27FC236}">
                    <a16:creationId xmlns:a16="http://schemas.microsoft.com/office/drawing/2014/main" id="{36E411AE-E50C-1C16-B895-2FF46F112CE0}"/>
                  </a:ext>
                </a:extLst>
              </p:cNvPr>
              <p:cNvSpPr/>
              <p:nvPr/>
            </p:nvSpPr>
            <p:spPr>
              <a:xfrm>
                <a:off x="3540225" y="4094375"/>
                <a:ext cx="13000" cy="31725"/>
              </a:xfrm>
              <a:custGeom>
                <a:avLst/>
                <a:gdLst/>
                <a:ahLst/>
                <a:cxnLst/>
                <a:rect l="l" t="t" r="r" b="b"/>
                <a:pathLst>
                  <a:path w="520" h="1269" extrusionOk="0">
                    <a:moveTo>
                      <a:pt x="260" y="0"/>
                    </a:moveTo>
                    <a:cubicBezTo>
                      <a:pt x="136" y="0"/>
                      <a:pt x="13" y="81"/>
                      <a:pt x="0" y="243"/>
                    </a:cubicBezTo>
                    <a:lnTo>
                      <a:pt x="0" y="1009"/>
                    </a:lnTo>
                    <a:cubicBezTo>
                      <a:pt x="0" y="1152"/>
                      <a:pt x="117" y="1269"/>
                      <a:pt x="260" y="1269"/>
                    </a:cubicBezTo>
                    <a:cubicBezTo>
                      <a:pt x="402" y="1269"/>
                      <a:pt x="519" y="1152"/>
                      <a:pt x="519" y="1009"/>
                    </a:cubicBezTo>
                    <a:lnTo>
                      <a:pt x="519" y="243"/>
                    </a:lnTo>
                    <a:cubicBezTo>
                      <a:pt x="506" y="81"/>
                      <a:pt x="383" y="0"/>
                      <a:pt x="2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330;p76">
                <a:extLst>
                  <a:ext uri="{FF2B5EF4-FFF2-40B4-BE49-F238E27FC236}">
                    <a16:creationId xmlns:a16="http://schemas.microsoft.com/office/drawing/2014/main" id="{081131AD-3B95-ACCF-E2A0-DAF34E65A658}"/>
                  </a:ext>
                </a:extLst>
              </p:cNvPr>
              <p:cNvSpPr/>
              <p:nvPr/>
            </p:nvSpPr>
            <p:spPr>
              <a:xfrm>
                <a:off x="3604025" y="4178600"/>
                <a:ext cx="37900" cy="1275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10" extrusionOk="0">
                    <a:moveTo>
                      <a:pt x="332" y="1"/>
                    </a:moveTo>
                    <a:cubicBezTo>
                      <a:pt x="0" y="1"/>
                      <a:pt x="4" y="510"/>
                      <a:pt x="344" y="510"/>
                    </a:cubicBezTo>
                    <a:cubicBezTo>
                      <a:pt x="352" y="510"/>
                      <a:pt x="360" y="509"/>
                      <a:pt x="368" y="509"/>
                    </a:cubicBezTo>
                    <a:lnTo>
                      <a:pt x="1147" y="509"/>
                    </a:lnTo>
                    <a:cubicBezTo>
                      <a:pt x="1156" y="509"/>
                      <a:pt x="1164" y="510"/>
                      <a:pt x="1172" y="510"/>
                    </a:cubicBezTo>
                    <a:cubicBezTo>
                      <a:pt x="1512" y="510"/>
                      <a:pt x="1515" y="1"/>
                      <a:pt x="1183" y="1"/>
                    </a:cubicBezTo>
                    <a:cubicBezTo>
                      <a:pt x="1172" y="1"/>
                      <a:pt x="1160" y="1"/>
                      <a:pt x="1147" y="2"/>
                    </a:cubicBezTo>
                    <a:lnTo>
                      <a:pt x="368" y="2"/>
                    </a:lnTo>
                    <a:cubicBezTo>
                      <a:pt x="356" y="1"/>
                      <a:pt x="344" y="1"/>
                      <a:pt x="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910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7BC2092-2757-5426-F204-9D297C10F2C2}"/>
              </a:ext>
            </a:extLst>
          </p:cNvPr>
          <p:cNvGrpSpPr/>
          <p:nvPr/>
        </p:nvGrpSpPr>
        <p:grpSpPr>
          <a:xfrm>
            <a:off x="3119834" y="478720"/>
            <a:ext cx="8944938" cy="5928270"/>
            <a:chOff x="1623531" y="464865"/>
            <a:chExt cx="8944938" cy="592827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628CE8A-F476-4521-7E05-ECD3AD4AED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531" y="1229590"/>
              <a:ext cx="4472469" cy="448887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905267D-CA0B-DFCF-A6A6-E77CF5CB0F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229590"/>
              <a:ext cx="4472469" cy="448887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EAAAD39-E2E5-AD74-1F5A-27FBD771F95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28520" y="0"/>
              <a:ext cx="5134960" cy="685800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C3447E2-A807-CA68-F0FE-49E71B17CB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131865" y="-322118"/>
              <a:ext cx="5928270" cy="7502236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EE003A14-0880-37B2-41AB-C8B7431C420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>
          <a:xfrm>
            <a:off x="0" y="13855"/>
            <a:ext cx="6096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027984B-0E5D-BA86-2A1F-08C8A097E6E5}"/>
              </a:ext>
            </a:extLst>
          </p:cNvPr>
          <p:cNvSpPr txBox="1"/>
          <p:nvPr/>
        </p:nvSpPr>
        <p:spPr>
          <a:xfrm>
            <a:off x="4946084" y="2039509"/>
            <a:ext cx="5292437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قالب پاورپوینت</a:t>
            </a:r>
          </a:p>
          <a:p>
            <a:pPr algn="ctr"/>
            <a:r>
              <a:rPr lang="fa-IR" sz="8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حضرت علی (ع)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D12F34A-B393-1FAE-431A-10D4FE5705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1647" y="554872"/>
            <a:ext cx="1602833" cy="161993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9AE58EE-A617-5994-7135-2BC2C2C9FA9E}"/>
              </a:ext>
            </a:extLst>
          </p:cNvPr>
          <p:cNvGrpSpPr/>
          <p:nvPr/>
        </p:nvGrpSpPr>
        <p:grpSpPr>
          <a:xfrm>
            <a:off x="-4153" y="0"/>
            <a:ext cx="12196153" cy="6815586"/>
            <a:chOff x="-4153" y="0"/>
            <a:chExt cx="12196153" cy="681558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074DDD-6019-B536-24A0-CB8F17E01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79123" y="4091977"/>
              <a:ext cx="1312877" cy="272360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4A960838-5714-1DCB-207B-536B673F2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4153" y="0"/>
              <a:ext cx="1312877" cy="2723609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D729E831-E950-8B0B-D341-2AE407456D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92896" y="451010"/>
            <a:ext cx="1020190" cy="103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7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EDC403-549B-D2D9-5B3C-E7B9C45A7A8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8C92913-FD5C-2485-0A58-3A6BB0794C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9" b="9799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717C4E-6000-BB96-129F-47F77A51F1ED}"/>
              </a:ext>
            </a:extLst>
          </p:cNvPr>
          <p:cNvSpPr txBox="1"/>
          <p:nvPr/>
        </p:nvSpPr>
        <p:spPr>
          <a:xfrm>
            <a:off x="7712849" y="1309092"/>
            <a:ext cx="330189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D395A9-7817-3B32-D2F8-E8ADE5BF05E9}"/>
              </a:ext>
            </a:extLst>
          </p:cNvPr>
          <p:cNvSpPr txBox="1"/>
          <p:nvPr/>
        </p:nvSpPr>
        <p:spPr>
          <a:xfrm>
            <a:off x="7857236" y="4328133"/>
            <a:ext cx="330189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E09B3B-77B9-3CC4-C00A-48A8F0C14284}"/>
              </a:ext>
            </a:extLst>
          </p:cNvPr>
          <p:cNvSpPr txBox="1"/>
          <p:nvPr/>
        </p:nvSpPr>
        <p:spPr>
          <a:xfrm>
            <a:off x="1019679" y="1175271"/>
            <a:ext cx="330189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E4EB02-73A9-8DEC-7E3B-82B4956A43E4}"/>
              </a:ext>
            </a:extLst>
          </p:cNvPr>
          <p:cNvSpPr txBox="1"/>
          <p:nvPr/>
        </p:nvSpPr>
        <p:spPr>
          <a:xfrm>
            <a:off x="1032868" y="4874378"/>
            <a:ext cx="330189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51F466-683A-82C7-8876-39A14ADC893F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3BE11F-267E-9CFB-DE27-D712347FE3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514" y="1099109"/>
            <a:ext cx="4213396" cy="533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09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544B6C9-B66E-E62C-1506-8CF4D732C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380" y="1456266"/>
            <a:ext cx="3474916" cy="43975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A9724B-22CA-7D79-22DF-FBB7A7E26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971" y="1456266"/>
            <a:ext cx="3474916" cy="439751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FE95A4-5F11-1AF6-B04B-FE5E8C133A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0C572E5-6D9B-5770-C77C-D92F8236F6E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9" r="12729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71CDD2F5-16FB-FF32-7599-73DC7B50620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6" r="13366"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BB195DD-705C-249D-1AC7-E908E7D739C6}"/>
              </a:ext>
            </a:extLst>
          </p:cNvPr>
          <p:cNvGrpSpPr/>
          <p:nvPr/>
        </p:nvGrpSpPr>
        <p:grpSpPr>
          <a:xfrm>
            <a:off x="7533833" y="1433688"/>
            <a:ext cx="3474916" cy="4397514"/>
            <a:chOff x="7737907" y="1383015"/>
            <a:chExt cx="3550640" cy="449334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6D788AC-64BE-27C4-211F-9F21BAFD2852}"/>
                </a:ext>
              </a:extLst>
            </p:cNvPr>
            <p:cNvSpPr/>
            <p:nvPr/>
          </p:nvSpPr>
          <p:spPr>
            <a:xfrm flipH="1" flipV="1">
              <a:off x="7999392" y="1581245"/>
              <a:ext cx="3027670" cy="409688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1D69365-5C86-43A1-54F2-5430676D3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7907" y="1383015"/>
              <a:ext cx="3550640" cy="4493343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E4DAB7A-E282-D022-71F9-11892C7F8915}"/>
              </a:ext>
            </a:extLst>
          </p:cNvPr>
          <p:cNvSpPr txBox="1"/>
          <p:nvPr/>
        </p:nvSpPr>
        <p:spPr>
          <a:xfrm>
            <a:off x="8148662" y="2486883"/>
            <a:ext cx="2245255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3C905D-283F-6398-DAE3-5CCD2736D93A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2632964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518B90D-FCA8-D610-90F5-847E3FB8C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768" y="1456266"/>
            <a:ext cx="3474916" cy="439751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3C82EB-9A81-6074-9A12-31744C32309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C9721280-ACEA-B61B-7D25-097596DAA3F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9" r="12729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06D5AB5-B5E3-4476-D89B-C57161376BDA}"/>
              </a:ext>
            </a:extLst>
          </p:cNvPr>
          <p:cNvGrpSpPr/>
          <p:nvPr/>
        </p:nvGrpSpPr>
        <p:grpSpPr>
          <a:xfrm>
            <a:off x="7533833" y="1433688"/>
            <a:ext cx="3474916" cy="4397514"/>
            <a:chOff x="7737907" y="1383015"/>
            <a:chExt cx="3550640" cy="4493343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6E805D0-54F9-3F44-BFCE-4DA1B77BEADE}"/>
                </a:ext>
              </a:extLst>
            </p:cNvPr>
            <p:cNvSpPr/>
            <p:nvPr/>
          </p:nvSpPr>
          <p:spPr>
            <a:xfrm flipH="1" flipV="1">
              <a:off x="7999392" y="1581245"/>
              <a:ext cx="3027670" cy="409688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DED2AC0-0545-72E5-AACB-4888FE985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7907" y="1383015"/>
              <a:ext cx="3550640" cy="4493343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0AB34D3-F1D7-A9A5-752E-B360DF5F1CE4}"/>
              </a:ext>
            </a:extLst>
          </p:cNvPr>
          <p:cNvSpPr txBox="1"/>
          <p:nvPr/>
        </p:nvSpPr>
        <p:spPr>
          <a:xfrm>
            <a:off x="8148662" y="2486883"/>
            <a:ext cx="2245255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CDC63D9-3739-8F86-2EA0-A280D7BA8290}"/>
              </a:ext>
            </a:extLst>
          </p:cNvPr>
          <p:cNvGrpSpPr/>
          <p:nvPr/>
        </p:nvGrpSpPr>
        <p:grpSpPr>
          <a:xfrm>
            <a:off x="4314823" y="1433688"/>
            <a:ext cx="3474916" cy="4397514"/>
            <a:chOff x="7737907" y="1383015"/>
            <a:chExt cx="3550640" cy="4493343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17BDD03-B2FB-53F1-0534-3F10058092A0}"/>
                </a:ext>
              </a:extLst>
            </p:cNvPr>
            <p:cNvSpPr/>
            <p:nvPr/>
          </p:nvSpPr>
          <p:spPr>
            <a:xfrm flipH="1" flipV="1">
              <a:off x="7999392" y="1581245"/>
              <a:ext cx="3027670" cy="409688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15A9F7A-DE6E-F511-1E56-DCC19B16D8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37907" y="1383015"/>
              <a:ext cx="3550640" cy="4493343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5AA466D-BD8B-3C0F-AC2F-90F33EF23621}"/>
              </a:ext>
            </a:extLst>
          </p:cNvPr>
          <p:cNvSpPr txBox="1"/>
          <p:nvPr/>
        </p:nvSpPr>
        <p:spPr>
          <a:xfrm>
            <a:off x="4929652" y="2486883"/>
            <a:ext cx="2245255" cy="2316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A2DABF-0E9E-F97A-21BD-835ACB746486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1732594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2A9240-8E69-6264-67F6-780A5DBE0D04}"/>
              </a:ext>
            </a:extLst>
          </p:cNvPr>
          <p:cNvSpPr/>
          <p:nvPr/>
        </p:nvSpPr>
        <p:spPr>
          <a:xfrm>
            <a:off x="7168609" y="3584733"/>
            <a:ext cx="5333" cy="8000"/>
          </a:xfrm>
          <a:custGeom>
            <a:avLst/>
            <a:gdLst>
              <a:gd name="connsiteX0" fmla="*/ 5012 w 5333"/>
              <a:gd name="connsiteY0" fmla="*/ 1259 h 8000"/>
              <a:gd name="connsiteX1" fmla="*/ 2440 w 5333"/>
              <a:gd name="connsiteY1" fmla="*/ 7927 h 8000"/>
              <a:gd name="connsiteX2" fmla="*/ -322 w 5333"/>
              <a:gd name="connsiteY2" fmla="*/ 7165 h 8000"/>
              <a:gd name="connsiteX3" fmla="*/ 1297 w 5333"/>
              <a:gd name="connsiteY3" fmla="*/ -74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" h="8000">
                <a:moveTo>
                  <a:pt x="5012" y="1259"/>
                </a:moveTo>
                <a:lnTo>
                  <a:pt x="2440" y="7927"/>
                </a:lnTo>
                <a:lnTo>
                  <a:pt x="-322" y="7165"/>
                </a:lnTo>
                <a:lnTo>
                  <a:pt x="1297" y="-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A07E65-7AED-90D1-5FA5-6E9F705B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332" y="522514"/>
            <a:ext cx="1515501" cy="1531666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78515E8-EB93-02DA-D6DA-48C0E49902A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" r="4366"/>
          <a:stretch>
            <a:fillRect/>
          </a:stretch>
        </p:blipFill>
        <p:spPr>
          <a:xfrm>
            <a:off x="7168139" y="302064"/>
            <a:ext cx="4678399" cy="6273286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A68CF3-5BA2-547B-7E60-B901C7149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004" y="-231671"/>
            <a:ext cx="5800668" cy="73407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8FA02B-90AE-B7F8-ED7D-5AE5222F88D7}"/>
              </a:ext>
            </a:extLst>
          </p:cNvPr>
          <p:cNvSpPr txBox="1"/>
          <p:nvPr/>
        </p:nvSpPr>
        <p:spPr>
          <a:xfrm>
            <a:off x="1180385" y="2216493"/>
            <a:ext cx="5800667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5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شهـادت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4548E8-DB9E-E20B-1FB4-EE6CD8B5A1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05366" y="4839757"/>
            <a:ext cx="1312877" cy="27236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5B4428-08A8-014B-EBB1-C0BDE3EEF3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83208" y="4839757"/>
            <a:ext cx="1312877" cy="272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36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1DC4E-4A6E-5C69-E5F7-5C31283A8406}"/>
              </a:ext>
            </a:extLst>
          </p:cNvPr>
          <p:cNvSpPr txBox="1"/>
          <p:nvPr/>
        </p:nvSpPr>
        <p:spPr>
          <a:xfrm>
            <a:off x="1080247" y="1472804"/>
            <a:ext cx="10031506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29411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0BE4F1-DE0C-5F02-19EC-022FD98B9C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43" name="Google Shape;1147;p76">
            <a:extLst>
              <a:ext uri="{FF2B5EF4-FFF2-40B4-BE49-F238E27FC236}">
                <a16:creationId xmlns:a16="http://schemas.microsoft.com/office/drawing/2014/main" id="{B59D6068-6AC3-43B3-2138-2736FAFCCAF3}"/>
              </a:ext>
            </a:extLst>
          </p:cNvPr>
          <p:cNvGrpSpPr/>
          <p:nvPr/>
        </p:nvGrpSpPr>
        <p:grpSpPr>
          <a:xfrm>
            <a:off x="8476530" y="3902669"/>
            <a:ext cx="606836" cy="593934"/>
            <a:chOff x="7715475" y="3338525"/>
            <a:chExt cx="443300" cy="433875"/>
          </a:xfrm>
          <a:solidFill>
            <a:srgbClr val="2C2B7F"/>
          </a:solidFill>
        </p:grpSpPr>
        <p:sp>
          <p:nvSpPr>
            <p:cNvPr id="44" name="Google Shape;1148;p76">
              <a:extLst>
                <a:ext uri="{FF2B5EF4-FFF2-40B4-BE49-F238E27FC236}">
                  <a16:creationId xmlns:a16="http://schemas.microsoft.com/office/drawing/2014/main" id="{25A925EC-4E9A-444B-EE62-7429F1616685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49;p76">
              <a:extLst>
                <a:ext uri="{FF2B5EF4-FFF2-40B4-BE49-F238E27FC236}">
                  <a16:creationId xmlns:a16="http://schemas.microsoft.com/office/drawing/2014/main" id="{6603821A-EBF4-0E48-E5F2-3DFA7F8503BE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50;p76">
              <a:extLst>
                <a:ext uri="{FF2B5EF4-FFF2-40B4-BE49-F238E27FC236}">
                  <a16:creationId xmlns:a16="http://schemas.microsoft.com/office/drawing/2014/main" id="{6097F761-BEC9-5591-AC35-B95E69A831AC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51;p76">
              <a:extLst>
                <a:ext uri="{FF2B5EF4-FFF2-40B4-BE49-F238E27FC236}">
                  <a16:creationId xmlns:a16="http://schemas.microsoft.com/office/drawing/2014/main" id="{C21F3B61-2B55-7506-1764-BC689513D679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52;p76">
              <a:extLst>
                <a:ext uri="{FF2B5EF4-FFF2-40B4-BE49-F238E27FC236}">
                  <a16:creationId xmlns:a16="http://schemas.microsoft.com/office/drawing/2014/main" id="{3686ACF6-8C45-F649-4CA7-F0B5A64302B0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53;p76">
              <a:extLst>
                <a:ext uri="{FF2B5EF4-FFF2-40B4-BE49-F238E27FC236}">
                  <a16:creationId xmlns:a16="http://schemas.microsoft.com/office/drawing/2014/main" id="{503F2568-7C08-73DA-B53D-424BC3064B7F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54;p76">
              <a:extLst>
                <a:ext uri="{FF2B5EF4-FFF2-40B4-BE49-F238E27FC236}">
                  <a16:creationId xmlns:a16="http://schemas.microsoft.com/office/drawing/2014/main" id="{55184547-D473-0381-5167-876988507F0A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" name="Google Shape;1248;p76">
            <a:extLst>
              <a:ext uri="{FF2B5EF4-FFF2-40B4-BE49-F238E27FC236}">
                <a16:creationId xmlns:a16="http://schemas.microsoft.com/office/drawing/2014/main" id="{EC6C3EC3-ED75-FD5B-4FC1-8126E8C4267A}"/>
              </a:ext>
            </a:extLst>
          </p:cNvPr>
          <p:cNvGrpSpPr/>
          <p:nvPr/>
        </p:nvGrpSpPr>
        <p:grpSpPr>
          <a:xfrm>
            <a:off x="5685640" y="3901813"/>
            <a:ext cx="606836" cy="592257"/>
            <a:chOff x="4624950" y="4029625"/>
            <a:chExt cx="443300" cy="432650"/>
          </a:xfrm>
          <a:solidFill>
            <a:srgbClr val="2C2B7F"/>
          </a:solidFill>
        </p:grpSpPr>
        <p:sp>
          <p:nvSpPr>
            <p:cNvPr id="52" name="Google Shape;1249;p76">
              <a:extLst>
                <a:ext uri="{FF2B5EF4-FFF2-40B4-BE49-F238E27FC236}">
                  <a16:creationId xmlns:a16="http://schemas.microsoft.com/office/drawing/2014/main" id="{493B374B-4254-0155-A146-4BE69314A02E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250;p76">
              <a:extLst>
                <a:ext uri="{FF2B5EF4-FFF2-40B4-BE49-F238E27FC236}">
                  <a16:creationId xmlns:a16="http://schemas.microsoft.com/office/drawing/2014/main" id="{A5444549-7BC7-8829-9F64-BC507353949E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1288;p76">
            <a:extLst>
              <a:ext uri="{FF2B5EF4-FFF2-40B4-BE49-F238E27FC236}">
                <a16:creationId xmlns:a16="http://schemas.microsoft.com/office/drawing/2014/main" id="{51F1F24A-2C1B-21CA-32F5-F8BFB1C5091D}"/>
              </a:ext>
            </a:extLst>
          </p:cNvPr>
          <p:cNvGrpSpPr/>
          <p:nvPr/>
        </p:nvGrpSpPr>
        <p:grpSpPr>
          <a:xfrm>
            <a:off x="3004308" y="3899281"/>
            <a:ext cx="484216" cy="600710"/>
            <a:chOff x="3182250" y="4028975"/>
            <a:chExt cx="353725" cy="438825"/>
          </a:xfrm>
          <a:solidFill>
            <a:srgbClr val="2C2B7F"/>
          </a:solidFill>
        </p:grpSpPr>
        <p:sp>
          <p:nvSpPr>
            <p:cNvPr id="55" name="Google Shape;1289;p76">
              <a:extLst>
                <a:ext uri="{FF2B5EF4-FFF2-40B4-BE49-F238E27FC236}">
                  <a16:creationId xmlns:a16="http://schemas.microsoft.com/office/drawing/2014/main" id="{C75E4B9F-DE22-22F7-E641-F61B252D6360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290;p76">
              <a:extLst>
                <a:ext uri="{FF2B5EF4-FFF2-40B4-BE49-F238E27FC236}">
                  <a16:creationId xmlns:a16="http://schemas.microsoft.com/office/drawing/2014/main" id="{BFFB4163-E719-BE1A-6FA3-B279FF0772DD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1213;p76">
            <a:extLst>
              <a:ext uri="{FF2B5EF4-FFF2-40B4-BE49-F238E27FC236}">
                <a16:creationId xmlns:a16="http://schemas.microsoft.com/office/drawing/2014/main" id="{EF93A861-AAD5-4364-D16B-C7DD39AA27C1}"/>
              </a:ext>
            </a:extLst>
          </p:cNvPr>
          <p:cNvGrpSpPr/>
          <p:nvPr/>
        </p:nvGrpSpPr>
        <p:grpSpPr>
          <a:xfrm>
            <a:off x="8476530" y="1730917"/>
            <a:ext cx="547733" cy="600265"/>
            <a:chOff x="6194900" y="3338950"/>
            <a:chExt cx="400125" cy="438500"/>
          </a:xfrm>
          <a:solidFill>
            <a:srgbClr val="2C2B7F"/>
          </a:solidFill>
        </p:grpSpPr>
        <p:sp>
          <p:nvSpPr>
            <p:cNvPr id="58" name="Google Shape;1214;p76">
              <a:extLst>
                <a:ext uri="{FF2B5EF4-FFF2-40B4-BE49-F238E27FC236}">
                  <a16:creationId xmlns:a16="http://schemas.microsoft.com/office/drawing/2014/main" id="{BFF21315-E988-DEBC-EF99-1FF1C182E078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215;p76">
              <a:extLst>
                <a:ext uri="{FF2B5EF4-FFF2-40B4-BE49-F238E27FC236}">
                  <a16:creationId xmlns:a16="http://schemas.microsoft.com/office/drawing/2014/main" id="{DD2C1EE5-53B4-5B06-BF09-E181EEC0235C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216;p76">
              <a:extLst>
                <a:ext uri="{FF2B5EF4-FFF2-40B4-BE49-F238E27FC236}">
                  <a16:creationId xmlns:a16="http://schemas.microsoft.com/office/drawing/2014/main" id="{5620925F-8323-6C38-5184-0702D3FBE5CC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217;p76">
              <a:extLst>
                <a:ext uri="{FF2B5EF4-FFF2-40B4-BE49-F238E27FC236}">
                  <a16:creationId xmlns:a16="http://schemas.microsoft.com/office/drawing/2014/main" id="{171E6C53-CEA2-534C-3160-A818DE74AFD1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218;p76">
              <a:extLst>
                <a:ext uri="{FF2B5EF4-FFF2-40B4-BE49-F238E27FC236}">
                  <a16:creationId xmlns:a16="http://schemas.microsoft.com/office/drawing/2014/main" id="{1B661AEE-1212-D67A-B75E-4F011F16D1E5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219;p76">
              <a:extLst>
                <a:ext uri="{FF2B5EF4-FFF2-40B4-BE49-F238E27FC236}">
                  <a16:creationId xmlns:a16="http://schemas.microsoft.com/office/drawing/2014/main" id="{EC617205-9AE1-FDA3-A900-F7C410B04D77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220;p76">
              <a:extLst>
                <a:ext uri="{FF2B5EF4-FFF2-40B4-BE49-F238E27FC236}">
                  <a16:creationId xmlns:a16="http://schemas.microsoft.com/office/drawing/2014/main" id="{EA2026C4-AD20-396C-BD2C-696EABDE11EF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221;p76">
              <a:extLst>
                <a:ext uri="{FF2B5EF4-FFF2-40B4-BE49-F238E27FC236}">
                  <a16:creationId xmlns:a16="http://schemas.microsoft.com/office/drawing/2014/main" id="{4958FA05-5338-1FF2-E9E9-5CF421A17948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222;p76">
              <a:extLst>
                <a:ext uri="{FF2B5EF4-FFF2-40B4-BE49-F238E27FC236}">
                  <a16:creationId xmlns:a16="http://schemas.microsoft.com/office/drawing/2014/main" id="{524F5C58-9CA3-1E14-65F7-46631FA85252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223;p76">
              <a:extLst>
                <a:ext uri="{FF2B5EF4-FFF2-40B4-BE49-F238E27FC236}">
                  <a16:creationId xmlns:a16="http://schemas.microsoft.com/office/drawing/2014/main" id="{AEA01E5C-DEFA-77C4-824D-DD56F52953A1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224;p76">
              <a:extLst>
                <a:ext uri="{FF2B5EF4-FFF2-40B4-BE49-F238E27FC236}">
                  <a16:creationId xmlns:a16="http://schemas.microsoft.com/office/drawing/2014/main" id="{C5E40E93-22AA-0B98-8B6D-2C0B00DCF162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" name="Google Shape;1288;p76">
            <a:extLst>
              <a:ext uri="{FF2B5EF4-FFF2-40B4-BE49-F238E27FC236}">
                <a16:creationId xmlns:a16="http://schemas.microsoft.com/office/drawing/2014/main" id="{C9C54D85-0CF0-7D32-0FE9-339026BAC2DC}"/>
              </a:ext>
            </a:extLst>
          </p:cNvPr>
          <p:cNvGrpSpPr/>
          <p:nvPr/>
        </p:nvGrpSpPr>
        <p:grpSpPr>
          <a:xfrm>
            <a:off x="5705024" y="1730694"/>
            <a:ext cx="484216" cy="600710"/>
            <a:chOff x="3182250" y="4028975"/>
            <a:chExt cx="353725" cy="438825"/>
          </a:xfrm>
          <a:solidFill>
            <a:srgbClr val="2C2B7F"/>
          </a:solidFill>
        </p:grpSpPr>
        <p:sp>
          <p:nvSpPr>
            <p:cNvPr id="70" name="Google Shape;1289;p76">
              <a:extLst>
                <a:ext uri="{FF2B5EF4-FFF2-40B4-BE49-F238E27FC236}">
                  <a16:creationId xmlns:a16="http://schemas.microsoft.com/office/drawing/2014/main" id="{83E4E3C4-F6DC-F189-7BD1-9707B06C108C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290;p76">
              <a:extLst>
                <a:ext uri="{FF2B5EF4-FFF2-40B4-BE49-F238E27FC236}">
                  <a16:creationId xmlns:a16="http://schemas.microsoft.com/office/drawing/2014/main" id="{C37865BD-E92A-38BE-DBFD-29313CA39BC9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1326;p76">
            <a:extLst>
              <a:ext uri="{FF2B5EF4-FFF2-40B4-BE49-F238E27FC236}">
                <a16:creationId xmlns:a16="http://schemas.microsoft.com/office/drawing/2014/main" id="{4F0663C6-DD53-0176-8381-B3182AEDF1BF}"/>
              </a:ext>
            </a:extLst>
          </p:cNvPr>
          <p:cNvGrpSpPr/>
          <p:nvPr/>
        </p:nvGrpSpPr>
        <p:grpSpPr>
          <a:xfrm>
            <a:off x="3024743" y="1730780"/>
            <a:ext cx="471930" cy="600539"/>
            <a:chOff x="3297175" y="4029100"/>
            <a:chExt cx="344750" cy="438700"/>
          </a:xfrm>
          <a:solidFill>
            <a:srgbClr val="2C2B7F"/>
          </a:solidFill>
        </p:grpSpPr>
        <p:sp>
          <p:nvSpPr>
            <p:cNvPr id="73" name="Google Shape;1327;p76">
              <a:extLst>
                <a:ext uri="{FF2B5EF4-FFF2-40B4-BE49-F238E27FC236}">
                  <a16:creationId xmlns:a16="http://schemas.microsoft.com/office/drawing/2014/main" id="{8FA21C3B-3CB4-E5AE-9B1A-1D58EF08559B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328;p76">
              <a:extLst>
                <a:ext uri="{FF2B5EF4-FFF2-40B4-BE49-F238E27FC236}">
                  <a16:creationId xmlns:a16="http://schemas.microsoft.com/office/drawing/2014/main" id="{8984A1A5-37A6-D544-CF62-4102E34D790F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329;p76">
              <a:extLst>
                <a:ext uri="{FF2B5EF4-FFF2-40B4-BE49-F238E27FC236}">
                  <a16:creationId xmlns:a16="http://schemas.microsoft.com/office/drawing/2014/main" id="{7C2504B5-AAC6-56F8-5432-33697E614818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330;p76">
              <a:extLst>
                <a:ext uri="{FF2B5EF4-FFF2-40B4-BE49-F238E27FC236}">
                  <a16:creationId xmlns:a16="http://schemas.microsoft.com/office/drawing/2014/main" id="{B0C4CF86-B08A-9053-353C-87B5EC3A4237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30934B9F-7002-0653-3F3C-BBB4C029E1F7}"/>
              </a:ext>
            </a:extLst>
          </p:cNvPr>
          <p:cNvSpPr txBox="1"/>
          <p:nvPr/>
        </p:nvSpPr>
        <p:spPr>
          <a:xfrm>
            <a:off x="7696198" y="2321946"/>
            <a:ext cx="24020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18C251A-B82B-BA94-87FE-5531C6DA66C3}"/>
              </a:ext>
            </a:extLst>
          </p:cNvPr>
          <p:cNvSpPr txBox="1"/>
          <p:nvPr/>
        </p:nvSpPr>
        <p:spPr>
          <a:xfrm>
            <a:off x="4825364" y="2321946"/>
            <a:ext cx="24020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9BE0D1D-6FD4-3F07-FF5A-991237E971B6}"/>
              </a:ext>
            </a:extLst>
          </p:cNvPr>
          <p:cNvSpPr txBox="1"/>
          <p:nvPr/>
        </p:nvSpPr>
        <p:spPr>
          <a:xfrm>
            <a:off x="1954530" y="2321946"/>
            <a:ext cx="24020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C043605-0376-FC27-C2CE-AC4139F3A734}"/>
              </a:ext>
            </a:extLst>
          </p:cNvPr>
          <p:cNvSpPr txBox="1"/>
          <p:nvPr/>
        </p:nvSpPr>
        <p:spPr>
          <a:xfrm>
            <a:off x="7693507" y="4558945"/>
            <a:ext cx="24020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429DF70-AF8D-B878-0DE1-B80C61084FFF}"/>
              </a:ext>
            </a:extLst>
          </p:cNvPr>
          <p:cNvSpPr txBox="1"/>
          <p:nvPr/>
        </p:nvSpPr>
        <p:spPr>
          <a:xfrm>
            <a:off x="4822673" y="4558945"/>
            <a:ext cx="24020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C008967-968A-EF29-F775-D8A2C47C326B}"/>
              </a:ext>
            </a:extLst>
          </p:cNvPr>
          <p:cNvSpPr txBox="1"/>
          <p:nvPr/>
        </p:nvSpPr>
        <p:spPr>
          <a:xfrm>
            <a:off x="1951839" y="4558945"/>
            <a:ext cx="240203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A91C1E1-B545-422B-1BFE-67C780CC029D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1763908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026BAC-3BE8-E0ED-63E1-E464EFE1EA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B90755B-3047-9D9F-032E-25170AC9147D}"/>
              </a:ext>
            </a:extLst>
          </p:cNvPr>
          <p:cNvGrpSpPr/>
          <p:nvPr/>
        </p:nvGrpSpPr>
        <p:grpSpPr>
          <a:xfrm>
            <a:off x="8732309" y="1991497"/>
            <a:ext cx="2283516" cy="3995991"/>
            <a:chOff x="8732309" y="1991497"/>
            <a:chExt cx="2283516" cy="3995991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AE84D6D9-3025-FE1E-7B67-A238A2551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4709" y="1991497"/>
              <a:ext cx="2178716" cy="2186707"/>
            </a:xfrm>
            <a:prstGeom prst="rect">
              <a:avLst/>
            </a:prstGeom>
          </p:spPr>
        </p:pic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B234B2D-228C-6A05-F328-1DE60C4EBC47}"/>
                </a:ext>
              </a:extLst>
            </p:cNvPr>
            <p:cNvGrpSpPr/>
            <p:nvPr/>
          </p:nvGrpSpPr>
          <p:grpSpPr>
            <a:xfrm>
              <a:off x="9792006" y="3642961"/>
              <a:ext cx="164123" cy="944623"/>
              <a:chOff x="2262893" y="4083063"/>
              <a:chExt cx="164123" cy="944623"/>
            </a:xfrm>
            <a:solidFill>
              <a:srgbClr val="2C2B7F"/>
            </a:solidFill>
          </p:grpSpPr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94E4EE87-7A43-D8AD-C139-C7A4777EEEEF}"/>
                  </a:ext>
                </a:extLst>
              </p:cNvPr>
              <p:cNvCxnSpPr/>
              <p:nvPr/>
            </p:nvCxnSpPr>
            <p:spPr>
              <a:xfrm>
                <a:off x="2344955" y="4083063"/>
                <a:ext cx="0" cy="815926"/>
              </a:xfrm>
              <a:prstGeom prst="line">
                <a:avLst/>
              </a:prstGeom>
              <a:grpFill/>
              <a:ln w="38100">
                <a:solidFill>
                  <a:srgbClr val="2C2B7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EBF6A6B6-E170-8DB3-2690-69AA168B81C6}"/>
                  </a:ext>
                </a:extLst>
              </p:cNvPr>
              <p:cNvSpPr/>
              <p:nvPr/>
            </p:nvSpPr>
            <p:spPr>
              <a:xfrm>
                <a:off x="2262893" y="4863563"/>
                <a:ext cx="164123" cy="164123"/>
              </a:xfrm>
              <a:prstGeom prst="ellipse">
                <a:avLst/>
              </a:prstGeom>
              <a:grpFill/>
              <a:ln>
                <a:solidFill>
                  <a:srgbClr val="2C2B7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65E19F6-1E28-A12A-5BCF-6A71FEEF76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582" b="19228"/>
            <a:stretch/>
          </p:blipFill>
          <p:spPr>
            <a:xfrm>
              <a:off x="9039806" y="2262301"/>
              <a:ext cx="1668522" cy="1639405"/>
            </a:xfrm>
            <a:prstGeom prst="roundRect">
              <a:avLst>
                <a:gd name="adj" fmla="val 50000"/>
              </a:avLst>
            </a:prstGeom>
            <a:ln w="38100">
              <a:solidFill>
                <a:srgbClr val="2C2B7F"/>
              </a:solidFill>
            </a:ln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9317F62-C0A2-25E0-2AE5-E7CBCD4F5D03}"/>
                </a:ext>
              </a:extLst>
            </p:cNvPr>
            <p:cNvSpPr txBox="1"/>
            <p:nvPr/>
          </p:nvSpPr>
          <p:spPr>
            <a:xfrm>
              <a:off x="8732309" y="4648660"/>
              <a:ext cx="228351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834292-1C29-DEDA-FC5C-54F4C751F4FA}"/>
              </a:ext>
            </a:extLst>
          </p:cNvPr>
          <p:cNvGrpSpPr/>
          <p:nvPr/>
        </p:nvGrpSpPr>
        <p:grpSpPr>
          <a:xfrm>
            <a:off x="4961266" y="1984614"/>
            <a:ext cx="2283516" cy="4002874"/>
            <a:chOff x="4961266" y="1984614"/>
            <a:chExt cx="2283516" cy="4002874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14868CF9-1041-A12E-8632-993877E3F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6642" y="1984614"/>
              <a:ext cx="2178716" cy="2186707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45AAA57-6D33-963E-53F2-4C41E8728D3B}"/>
                </a:ext>
              </a:extLst>
            </p:cNvPr>
            <p:cNvGrpSpPr/>
            <p:nvPr/>
          </p:nvGrpSpPr>
          <p:grpSpPr>
            <a:xfrm>
              <a:off x="6017511" y="3642961"/>
              <a:ext cx="164123" cy="944623"/>
              <a:chOff x="2262893" y="4083063"/>
              <a:chExt cx="164123" cy="944623"/>
            </a:xfrm>
            <a:solidFill>
              <a:srgbClr val="2C2B7F"/>
            </a:solidFill>
          </p:grpSpPr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D2D74F01-24A2-829F-F729-2BE120F02302}"/>
                  </a:ext>
                </a:extLst>
              </p:cNvPr>
              <p:cNvCxnSpPr/>
              <p:nvPr/>
            </p:nvCxnSpPr>
            <p:spPr>
              <a:xfrm>
                <a:off x="2344955" y="4083063"/>
                <a:ext cx="0" cy="815926"/>
              </a:xfrm>
              <a:prstGeom prst="line">
                <a:avLst/>
              </a:prstGeom>
              <a:grpFill/>
              <a:ln w="38100">
                <a:solidFill>
                  <a:srgbClr val="2C2B7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77F3EA70-CB2D-D63B-A213-F8EBC35C7F6C}"/>
                  </a:ext>
                </a:extLst>
              </p:cNvPr>
              <p:cNvSpPr/>
              <p:nvPr/>
            </p:nvSpPr>
            <p:spPr>
              <a:xfrm>
                <a:off x="2262893" y="4863563"/>
                <a:ext cx="164123" cy="164123"/>
              </a:xfrm>
              <a:prstGeom prst="ellipse">
                <a:avLst/>
              </a:prstGeom>
              <a:grpFill/>
              <a:ln>
                <a:solidFill>
                  <a:srgbClr val="2C2B7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6A7B5EE0-7882-065B-F803-F3597BBDA6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3" t="19236" r="6770" b="6931"/>
            <a:stretch/>
          </p:blipFill>
          <p:spPr>
            <a:xfrm>
              <a:off x="5291194" y="2244825"/>
              <a:ext cx="1639405" cy="1674356"/>
            </a:xfrm>
            <a:prstGeom prst="roundRect">
              <a:avLst>
                <a:gd name="adj" fmla="val 50000"/>
              </a:avLst>
            </a:prstGeom>
            <a:ln w="38100">
              <a:solidFill>
                <a:srgbClr val="2C2B7F"/>
              </a:solidFill>
            </a:ln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B18D40-FBF3-5C93-ED40-5C3836126DCE}"/>
                </a:ext>
              </a:extLst>
            </p:cNvPr>
            <p:cNvSpPr txBox="1"/>
            <p:nvPr/>
          </p:nvSpPr>
          <p:spPr>
            <a:xfrm>
              <a:off x="4961266" y="4648660"/>
              <a:ext cx="228351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D24F281-B727-A9EC-753B-825EF6E72D1A}"/>
              </a:ext>
            </a:extLst>
          </p:cNvPr>
          <p:cNvGrpSpPr/>
          <p:nvPr/>
        </p:nvGrpSpPr>
        <p:grpSpPr>
          <a:xfrm>
            <a:off x="1190222" y="1988649"/>
            <a:ext cx="2283516" cy="3998839"/>
            <a:chOff x="1190222" y="1988649"/>
            <a:chExt cx="2283516" cy="3998839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4F21AD23-81A4-5259-F383-F71DA2DB0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152" y="1988649"/>
              <a:ext cx="2178716" cy="2186707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4997DBD-AC31-3DB0-B0DB-937A3F827545}"/>
                </a:ext>
              </a:extLst>
            </p:cNvPr>
            <p:cNvGrpSpPr/>
            <p:nvPr/>
          </p:nvGrpSpPr>
          <p:grpSpPr>
            <a:xfrm>
              <a:off x="2278191" y="3642961"/>
              <a:ext cx="164123" cy="944623"/>
              <a:chOff x="2262893" y="4083063"/>
              <a:chExt cx="164123" cy="944623"/>
            </a:xfrm>
            <a:solidFill>
              <a:srgbClr val="2C2B7F"/>
            </a:solidFill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50639DC6-44BD-D4AD-DA0B-91967C7AE3B5}"/>
                  </a:ext>
                </a:extLst>
              </p:cNvPr>
              <p:cNvCxnSpPr/>
              <p:nvPr/>
            </p:nvCxnSpPr>
            <p:spPr>
              <a:xfrm>
                <a:off x="2344955" y="4083063"/>
                <a:ext cx="0" cy="815926"/>
              </a:xfrm>
              <a:prstGeom prst="line">
                <a:avLst/>
              </a:prstGeom>
              <a:grpFill/>
              <a:ln w="38100">
                <a:solidFill>
                  <a:srgbClr val="2C2B7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286251F6-0AF5-8D8B-EB46-A95D5EC261BC}"/>
                  </a:ext>
                </a:extLst>
              </p:cNvPr>
              <p:cNvSpPr/>
              <p:nvPr/>
            </p:nvSpPr>
            <p:spPr>
              <a:xfrm>
                <a:off x="2262893" y="4863563"/>
                <a:ext cx="164123" cy="164123"/>
              </a:xfrm>
              <a:prstGeom prst="ellipse">
                <a:avLst/>
              </a:prstGeom>
              <a:grpFill/>
              <a:ln>
                <a:solidFill>
                  <a:srgbClr val="2C2B7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95B78710-D069-132E-7A5D-450107313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7069" y="2262301"/>
              <a:ext cx="1668883" cy="1639405"/>
            </a:xfrm>
            <a:prstGeom prst="roundRect">
              <a:avLst>
                <a:gd name="adj" fmla="val 50000"/>
              </a:avLst>
            </a:prstGeom>
            <a:ln w="38100">
              <a:solidFill>
                <a:srgbClr val="2C2B7F"/>
              </a:solidFill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CA47617-533F-2A83-D5D9-0B62C10A49F7}"/>
                </a:ext>
              </a:extLst>
            </p:cNvPr>
            <p:cNvSpPr txBox="1"/>
            <p:nvPr/>
          </p:nvSpPr>
          <p:spPr>
            <a:xfrm>
              <a:off x="1190222" y="4648660"/>
              <a:ext cx="228351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30010AB-4ADF-9BB3-ACFF-52A514320914}"/>
              </a:ext>
            </a:extLst>
          </p:cNvPr>
          <p:cNvGrpSpPr/>
          <p:nvPr/>
        </p:nvGrpSpPr>
        <p:grpSpPr>
          <a:xfrm>
            <a:off x="6833337" y="1214188"/>
            <a:ext cx="2283516" cy="3955679"/>
            <a:chOff x="6833337" y="1214188"/>
            <a:chExt cx="2283516" cy="3955679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840494E8-01CA-780A-FC73-31CAC32C7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0977" y="2983160"/>
              <a:ext cx="2178716" cy="2186707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38D707E-9DDD-B091-72E3-5D6D5022F0A7}"/>
                </a:ext>
              </a:extLst>
            </p:cNvPr>
            <p:cNvGrpSpPr/>
            <p:nvPr/>
          </p:nvGrpSpPr>
          <p:grpSpPr>
            <a:xfrm rot="10800000">
              <a:off x="7893034" y="2617364"/>
              <a:ext cx="164123" cy="944623"/>
              <a:chOff x="2262893" y="4083063"/>
              <a:chExt cx="164123" cy="944623"/>
            </a:xfrm>
            <a:solidFill>
              <a:srgbClr val="2C2B7F"/>
            </a:solidFill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DE876272-77A3-A793-ED94-FFE3EC5B31A7}"/>
                  </a:ext>
                </a:extLst>
              </p:cNvPr>
              <p:cNvCxnSpPr/>
              <p:nvPr/>
            </p:nvCxnSpPr>
            <p:spPr>
              <a:xfrm>
                <a:off x="2344955" y="4083063"/>
                <a:ext cx="0" cy="815926"/>
              </a:xfrm>
              <a:prstGeom prst="line">
                <a:avLst/>
              </a:prstGeom>
              <a:grpFill/>
              <a:ln w="38100">
                <a:solidFill>
                  <a:srgbClr val="2C2B7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07288CD-794C-6586-0469-B402D47C4331}"/>
                  </a:ext>
                </a:extLst>
              </p:cNvPr>
              <p:cNvSpPr/>
              <p:nvPr/>
            </p:nvSpPr>
            <p:spPr>
              <a:xfrm>
                <a:off x="2262893" y="4863563"/>
                <a:ext cx="164123" cy="164123"/>
              </a:xfrm>
              <a:prstGeom prst="ellipse">
                <a:avLst/>
              </a:prstGeom>
              <a:grpFill/>
              <a:ln>
                <a:solidFill>
                  <a:srgbClr val="2C2B7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A80B48B-4401-8754-9A25-FBE85DB72B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06"/>
            <a:stretch/>
          </p:blipFill>
          <p:spPr>
            <a:xfrm>
              <a:off x="7121159" y="3192623"/>
              <a:ext cx="1659876" cy="1639405"/>
            </a:xfrm>
            <a:prstGeom prst="roundRect">
              <a:avLst>
                <a:gd name="adj" fmla="val 50000"/>
              </a:avLst>
            </a:prstGeom>
            <a:ln w="38100">
              <a:solidFill>
                <a:srgbClr val="2C2B7F"/>
              </a:solidFill>
            </a:ln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0DAF7B-439F-6F4C-9C5B-0F5AB464189E}"/>
                </a:ext>
              </a:extLst>
            </p:cNvPr>
            <p:cNvSpPr txBox="1"/>
            <p:nvPr/>
          </p:nvSpPr>
          <p:spPr>
            <a:xfrm>
              <a:off x="6833337" y="1214188"/>
              <a:ext cx="228351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E0CE68F-6755-DA04-16FA-2C6DAEDE6660}"/>
              </a:ext>
            </a:extLst>
          </p:cNvPr>
          <p:cNvGrpSpPr/>
          <p:nvPr/>
        </p:nvGrpSpPr>
        <p:grpSpPr>
          <a:xfrm>
            <a:off x="3126418" y="1214188"/>
            <a:ext cx="2296002" cy="3900148"/>
            <a:chOff x="3126418" y="1214188"/>
            <a:chExt cx="2296002" cy="390014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1381CC89-F8BF-6A0B-46E1-E357A1EC84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6418" y="2927629"/>
              <a:ext cx="2178716" cy="2186707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6277D99-4E22-F6B3-8433-6CD945BB3D9E}"/>
                </a:ext>
              </a:extLst>
            </p:cNvPr>
            <p:cNvGrpSpPr/>
            <p:nvPr/>
          </p:nvGrpSpPr>
          <p:grpSpPr>
            <a:xfrm rot="10800000">
              <a:off x="4153714" y="2617364"/>
              <a:ext cx="164123" cy="944623"/>
              <a:chOff x="2262893" y="4083063"/>
              <a:chExt cx="164123" cy="944623"/>
            </a:xfrm>
            <a:solidFill>
              <a:srgbClr val="2C2B7F"/>
            </a:solidFill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B24B9D48-81B3-72CC-FEEA-D268ADAC90C4}"/>
                  </a:ext>
                </a:extLst>
              </p:cNvPr>
              <p:cNvCxnSpPr/>
              <p:nvPr/>
            </p:nvCxnSpPr>
            <p:spPr>
              <a:xfrm>
                <a:off x="2344955" y="4083063"/>
                <a:ext cx="0" cy="815926"/>
              </a:xfrm>
              <a:prstGeom prst="line">
                <a:avLst/>
              </a:prstGeom>
              <a:grpFill/>
              <a:ln w="38100">
                <a:solidFill>
                  <a:srgbClr val="2C2B7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75E65F2C-0041-2485-9E37-05C5B730A044}"/>
                  </a:ext>
                </a:extLst>
              </p:cNvPr>
              <p:cNvSpPr/>
              <p:nvPr/>
            </p:nvSpPr>
            <p:spPr>
              <a:xfrm>
                <a:off x="2262893" y="4863563"/>
                <a:ext cx="164123" cy="164123"/>
              </a:xfrm>
              <a:prstGeom prst="ellipse">
                <a:avLst/>
              </a:prstGeom>
              <a:grpFill/>
              <a:ln>
                <a:solidFill>
                  <a:srgbClr val="2C2B7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2204DBE-8240-E38D-C147-2BEEFC0809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59" t="4629" r="459" b="20859"/>
            <a:stretch/>
          </p:blipFill>
          <p:spPr>
            <a:xfrm>
              <a:off x="3370613" y="3192623"/>
              <a:ext cx="1690327" cy="1639405"/>
            </a:xfrm>
            <a:prstGeom prst="roundRect">
              <a:avLst>
                <a:gd name="adj" fmla="val 50000"/>
              </a:avLst>
            </a:prstGeom>
            <a:ln w="38100">
              <a:solidFill>
                <a:srgbClr val="2C2B7F"/>
              </a:solidFill>
            </a:ln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350C71E-7AC2-B135-4180-4147B1B47BEE}"/>
                </a:ext>
              </a:extLst>
            </p:cNvPr>
            <p:cNvSpPr txBox="1"/>
            <p:nvPr/>
          </p:nvSpPr>
          <p:spPr>
            <a:xfrm>
              <a:off x="3138904" y="1214188"/>
              <a:ext cx="228351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rgbClr val="2C2B7F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78DD1DCB-BF4F-BBBB-BE9D-E29A85F9528E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</p:spTree>
    <p:extLst>
      <p:ext uri="{BB962C8B-B14F-4D97-AF65-F5344CB8AC3E}">
        <p14:creationId xmlns:p14="http://schemas.microsoft.com/office/powerpoint/2010/main" val="4231732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03D599-8326-BC05-6D0C-3FCBAB457784}"/>
              </a:ext>
            </a:extLst>
          </p:cNvPr>
          <p:cNvSpPr txBox="1"/>
          <p:nvPr/>
        </p:nvSpPr>
        <p:spPr>
          <a:xfrm>
            <a:off x="1160721" y="2482587"/>
            <a:ext cx="9694092" cy="18928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17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با تشکر از شما</a:t>
            </a:r>
          </a:p>
        </p:txBody>
      </p:sp>
    </p:spTree>
    <p:extLst>
      <p:ext uri="{BB962C8B-B14F-4D97-AF65-F5344CB8AC3E}">
        <p14:creationId xmlns:p14="http://schemas.microsoft.com/office/powerpoint/2010/main" val="1071488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B1D242-E1A3-B710-7694-5671D221AF74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قسمت آیکون های کاربردی</a:t>
            </a:r>
          </a:p>
        </p:txBody>
      </p:sp>
      <p:grpSp>
        <p:nvGrpSpPr>
          <p:cNvPr id="3" name="Google Shape;1094;p76">
            <a:extLst>
              <a:ext uri="{FF2B5EF4-FFF2-40B4-BE49-F238E27FC236}">
                <a16:creationId xmlns:a16="http://schemas.microsoft.com/office/drawing/2014/main" id="{035495BE-ECFD-3857-2AD7-2090230C9476}"/>
              </a:ext>
            </a:extLst>
          </p:cNvPr>
          <p:cNvGrpSpPr/>
          <p:nvPr/>
        </p:nvGrpSpPr>
        <p:grpSpPr>
          <a:xfrm>
            <a:off x="1231858" y="1396175"/>
            <a:ext cx="480657" cy="601018"/>
            <a:chOff x="1064325" y="1240375"/>
            <a:chExt cx="351125" cy="439050"/>
          </a:xfrm>
          <a:solidFill>
            <a:srgbClr val="2C2B7F"/>
          </a:solidFill>
        </p:grpSpPr>
        <p:sp>
          <p:nvSpPr>
            <p:cNvPr id="4" name="Google Shape;1095;p76">
              <a:extLst>
                <a:ext uri="{FF2B5EF4-FFF2-40B4-BE49-F238E27FC236}">
                  <a16:creationId xmlns:a16="http://schemas.microsoft.com/office/drawing/2014/main" id="{781766ED-0D8B-61F8-975C-E3551445CFEB}"/>
                </a:ext>
              </a:extLst>
            </p:cNvPr>
            <p:cNvSpPr/>
            <p:nvPr/>
          </p:nvSpPr>
          <p:spPr>
            <a:xfrm>
              <a:off x="1064325" y="1240375"/>
              <a:ext cx="351125" cy="439050"/>
            </a:xfrm>
            <a:custGeom>
              <a:avLst/>
              <a:gdLst/>
              <a:ahLst/>
              <a:cxnLst/>
              <a:rect l="l" t="t" r="r" b="b"/>
              <a:pathLst>
                <a:path w="14045" h="17562" extrusionOk="0">
                  <a:moveTo>
                    <a:pt x="6400" y="479"/>
                  </a:moveTo>
                  <a:cubicBezTo>
                    <a:pt x="7092" y="479"/>
                    <a:pt x="7792" y="519"/>
                    <a:pt x="8476" y="519"/>
                  </a:cubicBezTo>
                  <a:lnTo>
                    <a:pt x="8671" y="519"/>
                  </a:lnTo>
                  <a:cubicBezTo>
                    <a:pt x="8723" y="1259"/>
                    <a:pt x="8152" y="1895"/>
                    <a:pt x="7412" y="1908"/>
                  </a:cubicBezTo>
                  <a:lnTo>
                    <a:pt x="6633" y="1908"/>
                  </a:lnTo>
                  <a:cubicBezTo>
                    <a:pt x="5893" y="1895"/>
                    <a:pt x="5322" y="1259"/>
                    <a:pt x="5374" y="519"/>
                  </a:cubicBezTo>
                  <a:cubicBezTo>
                    <a:pt x="5711" y="489"/>
                    <a:pt x="6055" y="479"/>
                    <a:pt x="6400" y="479"/>
                  </a:cubicBezTo>
                  <a:close/>
                  <a:moveTo>
                    <a:pt x="2934" y="1415"/>
                  </a:moveTo>
                  <a:lnTo>
                    <a:pt x="2596" y="8541"/>
                  </a:lnTo>
                  <a:lnTo>
                    <a:pt x="662" y="8541"/>
                  </a:lnTo>
                  <a:lnTo>
                    <a:pt x="1117" y="3543"/>
                  </a:lnTo>
                  <a:cubicBezTo>
                    <a:pt x="1220" y="2440"/>
                    <a:pt x="1986" y="1830"/>
                    <a:pt x="2934" y="1415"/>
                  </a:cubicBezTo>
                  <a:close/>
                  <a:moveTo>
                    <a:pt x="13434" y="9047"/>
                  </a:moveTo>
                  <a:lnTo>
                    <a:pt x="13499" y="9826"/>
                  </a:lnTo>
                  <a:cubicBezTo>
                    <a:pt x="13499" y="9852"/>
                    <a:pt x="13486" y="9891"/>
                    <a:pt x="13460" y="9917"/>
                  </a:cubicBezTo>
                  <a:lnTo>
                    <a:pt x="13473" y="9917"/>
                  </a:lnTo>
                  <a:cubicBezTo>
                    <a:pt x="13447" y="9942"/>
                    <a:pt x="13408" y="9955"/>
                    <a:pt x="13382" y="9955"/>
                  </a:cubicBezTo>
                  <a:lnTo>
                    <a:pt x="11513" y="9955"/>
                  </a:lnTo>
                  <a:lnTo>
                    <a:pt x="11474" y="9047"/>
                  </a:lnTo>
                  <a:close/>
                  <a:moveTo>
                    <a:pt x="2583" y="9060"/>
                  </a:moveTo>
                  <a:lnTo>
                    <a:pt x="2531" y="9968"/>
                  </a:lnTo>
                  <a:lnTo>
                    <a:pt x="688" y="9968"/>
                  </a:lnTo>
                  <a:cubicBezTo>
                    <a:pt x="610" y="9955"/>
                    <a:pt x="545" y="9891"/>
                    <a:pt x="558" y="9826"/>
                  </a:cubicBezTo>
                  <a:lnTo>
                    <a:pt x="623" y="9060"/>
                  </a:lnTo>
                  <a:close/>
                  <a:moveTo>
                    <a:pt x="4845" y="635"/>
                  </a:moveTo>
                  <a:cubicBezTo>
                    <a:pt x="4851" y="635"/>
                    <a:pt x="4855" y="640"/>
                    <a:pt x="4855" y="649"/>
                  </a:cubicBezTo>
                  <a:cubicBezTo>
                    <a:pt x="4855" y="1635"/>
                    <a:pt x="5646" y="2440"/>
                    <a:pt x="6633" y="2440"/>
                  </a:cubicBezTo>
                  <a:lnTo>
                    <a:pt x="7308" y="2440"/>
                  </a:lnTo>
                  <a:lnTo>
                    <a:pt x="7308" y="5426"/>
                  </a:lnTo>
                  <a:cubicBezTo>
                    <a:pt x="7308" y="5451"/>
                    <a:pt x="7282" y="5464"/>
                    <a:pt x="7269" y="5464"/>
                  </a:cubicBezTo>
                  <a:lnTo>
                    <a:pt x="6776" y="5464"/>
                  </a:lnTo>
                  <a:cubicBezTo>
                    <a:pt x="6750" y="5464"/>
                    <a:pt x="6737" y="5451"/>
                    <a:pt x="6737" y="5426"/>
                  </a:cubicBezTo>
                  <a:lnTo>
                    <a:pt x="6737" y="3388"/>
                  </a:lnTo>
                  <a:cubicBezTo>
                    <a:pt x="6750" y="3206"/>
                    <a:pt x="6613" y="3115"/>
                    <a:pt x="6479" y="3115"/>
                  </a:cubicBezTo>
                  <a:cubicBezTo>
                    <a:pt x="6344" y="3115"/>
                    <a:pt x="6211" y="3206"/>
                    <a:pt x="6231" y="3388"/>
                  </a:cubicBezTo>
                  <a:lnTo>
                    <a:pt x="6231" y="5426"/>
                  </a:lnTo>
                  <a:cubicBezTo>
                    <a:pt x="6231" y="5724"/>
                    <a:pt x="6464" y="5971"/>
                    <a:pt x="6763" y="5971"/>
                  </a:cubicBezTo>
                  <a:lnTo>
                    <a:pt x="6763" y="7372"/>
                  </a:lnTo>
                  <a:cubicBezTo>
                    <a:pt x="6750" y="7554"/>
                    <a:pt x="6886" y="7645"/>
                    <a:pt x="7022" y="7645"/>
                  </a:cubicBezTo>
                  <a:cubicBezTo>
                    <a:pt x="7159" y="7645"/>
                    <a:pt x="7295" y="7554"/>
                    <a:pt x="7282" y="7372"/>
                  </a:cubicBezTo>
                  <a:lnTo>
                    <a:pt x="7282" y="5984"/>
                  </a:lnTo>
                  <a:cubicBezTo>
                    <a:pt x="7567" y="5971"/>
                    <a:pt x="7814" y="5724"/>
                    <a:pt x="7814" y="5426"/>
                  </a:cubicBezTo>
                  <a:lnTo>
                    <a:pt x="7814" y="2375"/>
                  </a:lnTo>
                  <a:cubicBezTo>
                    <a:pt x="8619" y="2194"/>
                    <a:pt x="9203" y="1480"/>
                    <a:pt x="9203" y="649"/>
                  </a:cubicBezTo>
                  <a:cubicBezTo>
                    <a:pt x="9657" y="805"/>
                    <a:pt x="10137" y="1012"/>
                    <a:pt x="10592" y="1207"/>
                  </a:cubicBezTo>
                  <a:lnTo>
                    <a:pt x="11202" y="14239"/>
                  </a:lnTo>
                  <a:lnTo>
                    <a:pt x="9722" y="15160"/>
                  </a:lnTo>
                  <a:cubicBezTo>
                    <a:pt x="9333" y="15394"/>
                    <a:pt x="8904" y="15511"/>
                    <a:pt x="8450" y="15511"/>
                  </a:cubicBezTo>
                  <a:lnTo>
                    <a:pt x="5595" y="15511"/>
                  </a:lnTo>
                  <a:cubicBezTo>
                    <a:pt x="5153" y="15511"/>
                    <a:pt x="4712" y="15394"/>
                    <a:pt x="4336" y="15160"/>
                  </a:cubicBezTo>
                  <a:lnTo>
                    <a:pt x="2856" y="14239"/>
                  </a:lnTo>
                  <a:lnTo>
                    <a:pt x="3453" y="1194"/>
                  </a:lnTo>
                  <a:lnTo>
                    <a:pt x="4777" y="675"/>
                  </a:lnTo>
                  <a:cubicBezTo>
                    <a:pt x="4810" y="650"/>
                    <a:pt x="4833" y="635"/>
                    <a:pt x="4845" y="635"/>
                  </a:cubicBezTo>
                  <a:close/>
                  <a:moveTo>
                    <a:pt x="11215" y="14836"/>
                  </a:moveTo>
                  <a:lnTo>
                    <a:pt x="11215" y="16367"/>
                  </a:lnTo>
                  <a:cubicBezTo>
                    <a:pt x="11202" y="16731"/>
                    <a:pt x="10903" y="17029"/>
                    <a:pt x="10540" y="17042"/>
                  </a:cubicBezTo>
                  <a:lnTo>
                    <a:pt x="3518" y="17042"/>
                  </a:lnTo>
                  <a:cubicBezTo>
                    <a:pt x="3141" y="17042"/>
                    <a:pt x="2843" y="16731"/>
                    <a:pt x="2843" y="16354"/>
                  </a:cubicBezTo>
                  <a:lnTo>
                    <a:pt x="2843" y="14836"/>
                  </a:lnTo>
                  <a:lnTo>
                    <a:pt x="4063" y="15589"/>
                  </a:lnTo>
                  <a:cubicBezTo>
                    <a:pt x="4530" y="15874"/>
                    <a:pt x="5062" y="16017"/>
                    <a:pt x="5595" y="16030"/>
                  </a:cubicBezTo>
                  <a:lnTo>
                    <a:pt x="8450" y="16030"/>
                  </a:lnTo>
                  <a:cubicBezTo>
                    <a:pt x="8995" y="16030"/>
                    <a:pt x="9527" y="15874"/>
                    <a:pt x="9982" y="15589"/>
                  </a:cubicBezTo>
                  <a:lnTo>
                    <a:pt x="11215" y="14836"/>
                  </a:lnTo>
                  <a:close/>
                  <a:moveTo>
                    <a:pt x="5582" y="0"/>
                  </a:moveTo>
                  <a:cubicBezTo>
                    <a:pt x="5231" y="0"/>
                    <a:pt x="4907" y="65"/>
                    <a:pt x="4582" y="195"/>
                  </a:cubicBezTo>
                  <a:lnTo>
                    <a:pt x="3115" y="779"/>
                  </a:lnTo>
                  <a:cubicBezTo>
                    <a:pt x="1869" y="1285"/>
                    <a:pt x="753" y="2012"/>
                    <a:pt x="610" y="3492"/>
                  </a:cubicBezTo>
                  <a:lnTo>
                    <a:pt x="39" y="9774"/>
                  </a:lnTo>
                  <a:cubicBezTo>
                    <a:pt x="0" y="10150"/>
                    <a:pt x="299" y="10475"/>
                    <a:pt x="688" y="10475"/>
                  </a:cubicBezTo>
                  <a:lnTo>
                    <a:pt x="2518" y="10475"/>
                  </a:lnTo>
                  <a:lnTo>
                    <a:pt x="2324" y="14356"/>
                  </a:lnTo>
                  <a:lnTo>
                    <a:pt x="2324" y="16367"/>
                  </a:lnTo>
                  <a:cubicBezTo>
                    <a:pt x="2324" y="17029"/>
                    <a:pt x="2856" y="17562"/>
                    <a:pt x="3518" y="17562"/>
                  </a:cubicBezTo>
                  <a:lnTo>
                    <a:pt x="10540" y="17562"/>
                  </a:lnTo>
                  <a:cubicBezTo>
                    <a:pt x="11189" y="17562"/>
                    <a:pt x="11721" y="17016"/>
                    <a:pt x="11721" y="16367"/>
                  </a:cubicBezTo>
                  <a:lnTo>
                    <a:pt x="11721" y="14356"/>
                  </a:lnTo>
                  <a:lnTo>
                    <a:pt x="11539" y="10475"/>
                  </a:lnTo>
                  <a:lnTo>
                    <a:pt x="13382" y="10475"/>
                  </a:lnTo>
                  <a:cubicBezTo>
                    <a:pt x="13759" y="10475"/>
                    <a:pt x="14044" y="10150"/>
                    <a:pt x="14018" y="9774"/>
                  </a:cubicBezTo>
                  <a:lnTo>
                    <a:pt x="13811" y="7541"/>
                  </a:lnTo>
                  <a:cubicBezTo>
                    <a:pt x="13787" y="7390"/>
                    <a:pt x="13673" y="7321"/>
                    <a:pt x="13559" y="7321"/>
                  </a:cubicBezTo>
                  <a:cubicBezTo>
                    <a:pt x="13428" y="7321"/>
                    <a:pt x="13298" y="7413"/>
                    <a:pt x="13305" y="7580"/>
                  </a:cubicBezTo>
                  <a:lnTo>
                    <a:pt x="13382" y="8541"/>
                  </a:lnTo>
                  <a:lnTo>
                    <a:pt x="11448" y="8541"/>
                  </a:lnTo>
                  <a:lnTo>
                    <a:pt x="11124" y="1415"/>
                  </a:lnTo>
                  <a:lnTo>
                    <a:pt x="11124" y="1415"/>
                  </a:lnTo>
                  <a:cubicBezTo>
                    <a:pt x="12071" y="1830"/>
                    <a:pt x="12837" y="2440"/>
                    <a:pt x="12941" y="3543"/>
                  </a:cubicBezTo>
                  <a:lnTo>
                    <a:pt x="13188" y="6334"/>
                  </a:lnTo>
                  <a:cubicBezTo>
                    <a:pt x="13194" y="6511"/>
                    <a:pt x="13320" y="6593"/>
                    <a:pt x="13447" y="6593"/>
                  </a:cubicBezTo>
                  <a:cubicBezTo>
                    <a:pt x="13590" y="6593"/>
                    <a:pt x="13734" y="6488"/>
                    <a:pt x="13707" y="6295"/>
                  </a:cubicBezTo>
                  <a:lnTo>
                    <a:pt x="13447" y="3492"/>
                  </a:lnTo>
                  <a:cubicBezTo>
                    <a:pt x="13305" y="2012"/>
                    <a:pt x="12188" y="1272"/>
                    <a:pt x="10942" y="779"/>
                  </a:cubicBezTo>
                  <a:lnTo>
                    <a:pt x="9463" y="195"/>
                  </a:lnTo>
                  <a:cubicBezTo>
                    <a:pt x="9151" y="65"/>
                    <a:pt x="8814" y="0"/>
                    <a:pt x="8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096;p76">
              <a:extLst>
                <a:ext uri="{FF2B5EF4-FFF2-40B4-BE49-F238E27FC236}">
                  <a16:creationId xmlns:a16="http://schemas.microsoft.com/office/drawing/2014/main" id="{B3B6D142-E509-4B26-9230-B6DBB22839B1}"/>
                </a:ext>
              </a:extLst>
            </p:cNvPr>
            <p:cNvSpPr/>
            <p:nvPr/>
          </p:nvSpPr>
          <p:spPr>
            <a:xfrm>
              <a:off x="1159075" y="1512175"/>
              <a:ext cx="48225" cy="44925"/>
            </a:xfrm>
            <a:custGeom>
              <a:avLst/>
              <a:gdLst/>
              <a:ahLst/>
              <a:cxnLst/>
              <a:rect l="l" t="t" r="r" b="b"/>
              <a:pathLst>
                <a:path w="1929" h="1797" extrusionOk="0">
                  <a:moveTo>
                    <a:pt x="1560" y="1"/>
                  </a:moveTo>
                  <a:cubicBezTo>
                    <a:pt x="1499" y="1"/>
                    <a:pt x="1434" y="25"/>
                    <a:pt x="1376" y="83"/>
                  </a:cubicBezTo>
                  <a:lnTo>
                    <a:pt x="91" y="1355"/>
                  </a:lnTo>
                  <a:cubicBezTo>
                    <a:pt x="0" y="1459"/>
                    <a:pt x="0" y="1615"/>
                    <a:pt x="91" y="1718"/>
                  </a:cubicBezTo>
                  <a:cubicBezTo>
                    <a:pt x="143" y="1770"/>
                    <a:pt x="208" y="1796"/>
                    <a:pt x="273" y="1796"/>
                  </a:cubicBezTo>
                  <a:cubicBezTo>
                    <a:pt x="351" y="1796"/>
                    <a:pt x="416" y="1770"/>
                    <a:pt x="468" y="1718"/>
                  </a:cubicBezTo>
                  <a:lnTo>
                    <a:pt x="1740" y="446"/>
                  </a:lnTo>
                  <a:cubicBezTo>
                    <a:pt x="1928" y="258"/>
                    <a:pt x="1760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097;p76">
              <a:extLst>
                <a:ext uri="{FF2B5EF4-FFF2-40B4-BE49-F238E27FC236}">
                  <a16:creationId xmlns:a16="http://schemas.microsoft.com/office/drawing/2014/main" id="{0DAB7D86-7BD2-74E7-A92B-E9D08965331F}"/>
                </a:ext>
              </a:extLst>
            </p:cNvPr>
            <p:cNvSpPr/>
            <p:nvPr/>
          </p:nvSpPr>
          <p:spPr>
            <a:xfrm>
              <a:off x="1272750" y="1512025"/>
              <a:ext cx="50400" cy="45175"/>
            </a:xfrm>
            <a:custGeom>
              <a:avLst/>
              <a:gdLst/>
              <a:ahLst/>
              <a:cxnLst/>
              <a:rect l="l" t="t" r="r" b="b"/>
              <a:pathLst>
                <a:path w="2016" h="1807" extrusionOk="0">
                  <a:moveTo>
                    <a:pt x="377" y="1"/>
                  </a:moveTo>
                  <a:cubicBezTo>
                    <a:pt x="174" y="1"/>
                    <a:pt x="0" y="259"/>
                    <a:pt x="191" y="439"/>
                  </a:cubicBezTo>
                  <a:lnTo>
                    <a:pt x="1463" y="1724"/>
                  </a:lnTo>
                  <a:cubicBezTo>
                    <a:pt x="1521" y="1782"/>
                    <a:pt x="1585" y="1807"/>
                    <a:pt x="1647" y="1807"/>
                  </a:cubicBezTo>
                  <a:cubicBezTo>
                    <a:pt x="1847" y="1807"/>
                    <a:pt x="2015" y="1550"/>
                    <a:pt x="1826" y="1361"/>
                  </a:cubicBezTo>
                  <a:lnTo>
                    <a:pt x="554" y="76"/>
                  </a:lnTo>
                  <a:cubicBezTo>
                    <a:pt x="498" y="23"/>
                    <a:pt x="436" y="1"/>
                    <a:pt x="3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098;p76">
              <a:extLst>
                <a:ext uri="{FF2B5EF4-FFF2-40B4-BE49-F238E27FC236}">
                  <a16:creationId xmlns:a16="http://schemas.microsoft.com/office/drawing/2014/main" id="{392526B2-7C7A-574E-D9A4-9976A1B9A5EA}"/>
                </a:ext>
              </a:extLst>
            </p:cNvPr>
            <p:cNvSpPr/>
            <p:nvPr/>
          </p:nvSpPr>
          <p:spPr>
            <a:xfrm>
              <a:off x="1158750" y="12786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610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099;p76">
              <a:extLst>
                <a:ext uri="{FF2B5EF4-FFF2-40B4-BE49-F238E27FC236}">
                  <a16:creationId xmlns:a16="http://schemas.microsoft.com/office/drawing/2014/main" id="{584AC34F-B365-B0AB-2491-3D9A73AB55A7}"/>
                </a:ext>
              </a:extLst>
            </p:cNvPr>
            <p:cNvSpPr/>
            <p:nvPr/>
          </p:nvSpPr>
          <p:spPr>
            <a:xfrm>
              <a:off x="1181125" y="1304600"/>
              <a:ext cx="15300" cy="12850"/>
            </a:xfrm>
            <a:custGeom>
              <a:avLst/>
              <a:gdLst/>
              <a:ahLst/>
              <a:cxnLst/>
              <a:rect l="l" t="t" r="r" b="b"/>
              <a:pathLst>
                <a:path w="612" h="514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19" y="492"/>
                    <a:pt x="281" y="514"/>
                    <a:pt x="344" y="514"/>
                  </a:cubicBezTo>
                  <a:cubicBezTo>
                    <a:pt x="478" y="514"/>
                    <a:pt x="611" y="411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00;p76">
              <a:extLst>
                <a:ext uri="{FF2B5EF4-FFF2-40B4-BE49-F238E27FC236}">
                  <a16:creationId xmlns:a16="http://schemas.microsoft.com/office/drawing/2014/main" id="{7B0FBB31-4477-FAFC-BF5D-B85D3B99EEC0}"/>
                </a:ext>
              </a:extLst>
            </p:cNvPr>
            <p:cNvSpPr/>
            <p:nvPr/>
          </p:nvSpPr>
          <p:spPr>
            <a:xfrm>
              <a:off x="1302500" y="127865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8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10" y="491"/>
                    <a:pt x="274" y="513"/>
                    <a:pt x="336" y="513"/>
                  </a:cubicBezTo>
                  <a:cubicBezTo>
                    <a:pt x="470" y="513"/>
                    <a:pt x="598" y="411"/>
                    <a:pt x="598" y="260"/>
                  </a:cubicBezTo>
                  <a:cubicBezTo>
                    <a:pt x="598" y="117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101;p76">
              <a:extLst>
                <a:ext uri="{FF2B5EF4-FFF2-40B4-BE49-F238E27FC236}">
                  <a16:creationId xmlns:a16="http://schemas.microsoft.com/office/drawing/2014/main" id="{8164A90D-F3EC-B1F7-4DDF-3320FB77EDD7}"/>
                </a:ext>
              </a:extLst>
            </p:cNvPr>
            <p:cNvSpPr/>
            <p:nvPr/>
          </p:nvSpPr>
          <p:spPr>
            <a:xfrm>
              <a:off x="1280100" y="13046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51" y="1"/>
                  </a:moveTo>
                  <a:cubicBezTo>
                    <a:pt x="118" y="1"/>
                    <a:pt x="1" y="274"/>
                    <a:pt x="157" y="442"/>
                  </a:cubicBezTo>
                  <a:cubicBezTo>
                    <a:pt x="210" y="492"/>
                    <a:pt x="274" y="514"/>
                    <a:pt x="336" y="514"/>
                  </a:cubicBezTo>
                  <a:cubicBezTo>
                    <a:pt x="471" y="514"/>
                    <a:pt x="598" y="411"/>
                    <a:pt x="598" y="261"/>
                  </a:cubicBezTo>
                  <a:cubicBezTo>
                    <a:pt x="598" y="118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oogle Shape;1102;p76">
            <a:extLst>
              <a:ext uri="{FF2B5EF4-FFF2-40B4-BE49-F238E27FC236}">
                <a16:creationId xmlns:a16="http://schemas.microsoft.com/office/drawing/2014/main" id="{B7C94475-3494-57C4-FDF0-578628D8A69F}"/>
              </a:ext>
            </a:extLst>
          </p:cNvPr>
          <p:cNvGrpSpPr/>
          <p:nvPr/>
        </p:nvGrpSpPr>
        <p:grpSpPr>
          <a:xfrm>
            <a:off x="1204804" y="2369946"/>
            <a:ext cx="534763" cy="601395"/>
            <a:chOff x="1044600" y="1951725"/>
            <a:chExt cx="390650" cy="439325"/>
          </a:xfrm>
          <a:solidFill>
            <a:srgbClr val="2C2B7F"/>
          </a:solidFill>
        </p:grpSpPr>
        <p:sp>
          <p:nvSpPr>
            <p:cNvPr id="12" name="Google Shape;1103;p76">
              <a:extLst>
                <a:ext uri="{FF2B5EF4-FFF2-40B4-BE49-F238E27FC236}">
                  <a16:creationId xmlns:a16="http://schemas.microsoft.com/office/drawing/2014/main" id="{E677ADBC-025F-1C44-6519-CD9010335245}"/>
                </a:ext>
              </a:extLst>
            </p:cNvPr>
            <p:cNvSpPr/>
            <p:nvPr/>
          </p:nvSpPr>
          <p:spPr>
            <a:xfrm>
              <a:off x="1044600" y="2051500"/>
              <a:ext cx="184425" cy="339550"/>
            </a:xfrm>
            <a:custGeom>
              <a:avLst/>
              <a:gdLst/>
              <a:ahLst/>
              <a:cxnLst/>
              <a:rect l="l" t="t" r="r" b="b"/>
              <a:pathLst>
                <a:path w="7377" h="13582" extrusionOk="0">
                  <a:moveTo>
                    <a:pt x="6474" y="11686"/>
                  </a:moveTo>
                  <a:cubicBezTo>
                    <a:pt x="6500" y="11686"/>
                    <a:pt x="6526" y="11712"/>
                    <a:pt x="6539" y="11751"/>
                  </a:cubicBezTo>
                  <a:lnTo>
                    <a:pt x="6539" y="13010"/>
                  </a:lnTo>
                  <a:cubicBezTo>
                    <a:pt x="6526" y="13049"/>
                    <a:pt x="6500" y="13075"/>
                    <a:pt x="6474" y="13075"/>
                  </a:cubicBezTo>
                  <a:lnTo>
                    <a:pt x="1542" y="13075"/>
                  </a:lnTo>
                  <a:cubicBezTo>
                    <a:pt x="1516" y="13075"/>
                    <a:pt x="1490" y="13049"/>
                    <a:pt x="1490" y="13010"/>
                  </a:cubicBezTo>
                  <a:lnTo>
                    <a:pt x="1490" y="11751"/>
                  </a:lnTo>
                  <a:cubicBezTo>
                    <a:pt x="1490" y="11712"/>
                    <a:pt x="1516" y="11686"/>
                    <a:pt x="1542" y="11686"/>
                  </a:cubicBezTo>
                  <a:close/>
                  <a:moveTo>
                    <a:pt x="5080" y="0"/>
                  </a:moveTo>
                  <a:cubicBezTo>
                    <a:pt x="4840" y="0"/>
                    <a:pt x="4598" y="92"/>
                    <a:pt x="4411" y="290"/>
                  </a:cubicBezTo>
                  <a:cubicBezTo>
                    <a:pt x="4221" y="95"/>
                    <a:pt x="3976" y="3"/>
                    <a:pt x="3734" y="3"/>
                  </a:cubicBezTo>
                  <a:cubicBezTo>
                    <a:pt x="3380" y="3"/>
                    <a:pt x="3033" y="200"/>
                    <a:pt x="2879" y="562"/>
                  </a:cubicBezTo>
                  <a:cubicBezTo>
                    <a:pt x="2723" y="472"/>
                    <a:pt x="2555" y="420"/>
                    <a:pt x="2386" y="420"/>
                  </a:cubicBezTo>
                  <a:cubicBezTo>
                    <a:pt x="1867" y="420"/>
                    <a:pt x="1451" y="835"/>
                    <a:pt x="1451" y="1354"/>
                  </a:cubicBezTo>
                  <a:lnTo>
                    <a:pt x="1451" y="3846"/>
                  </a:lnTo>
                  <a:cubicBezTo>
                    <a:pt x="1296" y="3761"/>
                    <a:pt x="1134" y="3722"/>
                    <a:pt x="977" y="3722"/>
                  </a:cubicBezTo>
                  <a:cubicBezTo>
                    <a:pt x="463" y="3722"/>
                    <a:pt x="1" y="4139"/>
                    <a:pt x="10" y="4716"/>
                  </a:cubicBezTo>
                  <a:lnTo>
                    <a:pt x="10" y="7494"/>
                  </a:lnTo>
                  <a:cubicBezTo>
                    <a:pt x="10" y="8078"/>
                    <a:pt x="192" y="8662"/>
                    <a:pt x="530" y="9142"/>
                  </a:cubicBezTo>
                  <a:cubicBezTo>
                    <a:pt x="971" y="9778"/>
                    <a:pt x="1477" y="10362"/>
                    <a:pt x="1451" y="11180"/>
                  </a:cubicBezTo>
                  <a:cubicBezTo>
                    <a:pt x="1166" y="11219"/>
                    <a:pt x="958" y="11465"/>
                    <a:pt x="958" y="11751"/>
                  </a:cubicBezTo>
                  <a:lnTo>
                    <a:pt x="958" y="13010"/>
                  </a:lnTo>
                  <a:cubicBezTo>
                    <a:pt x="958" y="13335"/>
                    <a:pt x="1218" y="13581"/>
                    <a:pt x="1542" y="13581"/>
                  </a:cubicBezTo>
                  <a:lnTo>
                    <a:pt x="6474" y="13581"/>
                  </a:lnTo>
                  <a:cubicBezTo>
                    <a:pt x="6786" y="13581"/>
                    <a:pt x="7046" y="13335"/>
                    <a:pt x="7046" y="13010"/>
                  </a:cubicBezTo>
                  <a:lnTo>
                    <a:pt x="7046" y="11751"/>
                  </a:lnTo>
                  <a:cubicBezTo>
                    <a:pt x="7046" y="11439"/>
                    <a:pt x="6812" y="11193"/>
                    <a:pt x="6500" y="11167"/>
                  </a:cubicBezTo>
                  <a:cubicBezTo>
                    <a:pt x="6487" y="10518"/>
                    <a:pt x="6734" y="9986"/>
                    <a:pt x="7020" y="9428"/>
                  </a:cubicBezTo>
                  <a:cubicBezTo>
                    <a:pt x="7240" y="8986"/>
                    <a:pt x="7357" y="8519"/>
                    <a:pt x="7357" y="8026"/>
                  </a:cubicBezTo>
                  <a:lnTo>
                    <a:pt x="7357" y="7416"/>
                  </a:lnTo>
                  <a:cubicBezTo>
                    <a:pt x="7377" y="7234"/>
                    <a:pt x="7240" y="7143"/>
                    <a:pt x="7104" y="7143"/>
                  </a:cubicBezTo>
                  <a:cubicBezTo>
                    <a:pt x="6968" y="7143"/>
                    <a:pt x="6831" y="7234"/>
                    <a:pt x="6851" y="7416"/>
                  </a:cubicBezTo>
                  <a:lnTo>
                    <a:pt x="6851" y="8026"/>
                  </a:lnTo>
                  <a:cubicBezTo>
                    <a:pt x="6851" y="8428"/>
                    <a:pt x="6747" y="8831"/>
                    <a:pt x="6565" y="9181"/>
                  </a:cubicBezTo>
                  <a:cubicBezTo>
                    <a:pt x="6241" y="9830"/>
                    <a:pt x="5968" y="10427"/>
                    <a:pt x="5981" y="11167"/>
                  </a:cubicBezTo>
                  <a:lnTo>
                    <a:pt x="1957" y="11167"/>
                  </a:lnTo>
                  <a:cubicBezTo>
                    <a:pt x="1970" y="10232"/>
                    <a:pt x="1451" y="9570"/>
                    <a:pt x="945" y="8844"/>
                  </a:cubicBezTo>
                  <a:cubicBezTo>
                    <a:pt x="659" y="8454"/>
                    <a:pt x="517" y="7974"/>
                    <a:pt x="517" y="7481"/>
                  </a:cubicBezTo>
                  <a:lnTo>
                    <a:pt x="517" y="4716"/>
                  </a:lnTo>
                  <a:cubicBezTo>
                    <a:pt x="530" y="4417"/>
                    <a:pt x="754" y="4268"/>
                    <a:pt x="977" y="4268"/>
                  </a:cubicBezTo>
                  <a:cubicBezTo>
                    <a:pt x="1201" y="4268"/>
                    <a:pt x="1425" y="4417"/>
                    <a:pt x="1438" y="4716"/>
                  </a:cubicBezTo>
                  <a:lnTo>
                    <a:pt x="1438" y="6624"/>
                  </a:lnTo>
                  <a:cubicBezTo>
                    <a:pt x="1438" y="6689"/>
                    <a:pt x="1464" y="6767"/>
                    <a:pt x="1516" y="6806"/>
                  </a:cubicBezTo>
                  <a:cubicBezTo>
                    <a:pt x="2269" y="7533"/>
                    <a:pt x="3178" y="8182"/>
                    <a:pt x="3450" y="9233"/>
                  </a:cubicBezTo>
                  <a:cubicBezTo>
                    <a:pt x="3491" y="9350"/>
                    <a:pt x="3586" y="9401"/>
                    <a:pt x="3682" y="9401"/>
                  </a:cubicBezTo>
                  <a:cubicBezTo>
                    <a:pt x="3831" y="9401"/>
                    <a:pt x="3983" y="9279"/>
                    <a:pt x="3943" y="9090"/>
                  </a:cubicBezTo>
                  <a:cubicBezTo>
                    <a:pt x="3645" y="7961"/>
                    <a:pt x="2775" y="7286"/>
                    <a:pt x="1957" y="6507"/>
                  </a:cubicBezTo>
                  <a:lnTo>
                    <a:pt x="1957" y="1354"/>
                  </a:lnTo>
                  <a:cubicBezTo>
                    <a:pt x="1977" y="1088"/>
                    <a:pt x="2178" y="955"/>
                    <a:pt x="2378" y="955"/>
                  </a:cubicBezTo>
                  <a:cubicBezTo>
                    <a:pt x="2577" y="955"/>
                    <a:pt x="2775" y="1088"/>
                    <a:pt x="2788" y="1354"/>
                  </a:cubicBezTo>
                  <a:lnTo>
                    <a:pt x="2788" y="5482"/>
                  </a:lnTo>
                  <a:cubicBezTo>
                    <a:pt x="2775" y="5664"/>
                    <a:pt x="2911" y="5754"/>
                    <a:pt x="3048" y="5754"/>
                  </a:cubicBezTo>
                  <a:cubicBezTo>
                    <a:pt x="3184" y="5754"/>
                    <a:pt x="3320" y="5664"/>
                    <a:pt x="3307" y="5482"/>
                  </a:cubicBezTo>
                  <a:lnTo>
                    <a:pt x="3307" y="939"/>
                  </a:lnTo>
                  <a:cubicBezTo>
                    <a:pt x="3288" y="640"/>
                    <a:pt x="3505" y="491"/>
                    <a:pt x="3723" y="491"/>
                  </a:cubicBezTo>
                  <a:cubicBezTo>
                    <a:pt x="3940" y="491"/>
                    <a:pt x="4158" y="640"/>
                    <a:pt x="4138" y="939"/>
                  </a:cubicBezTo>
                  <a:lnTo>
                    <a:pt x="4138" y="5482"/>
                  </a:lnTo>
                  <a:cubicBezTo>
                    <a:pt x="4125" y="5664"/>
                    <a:pt x="4261" y="5754"/>
                    <a:pt x="4398" y="5754"/>
                  </a:cubicBezTo>
                  <a:cubicBezTo>
                    <a:pt x="4534" y="5754"/>
                    <a:pt x="4670" y="5664"/>
                    <a:pt x="4657" y="5482"/>
                  </a:cubicBezTo>
                  <a:lnTo>
                    <a:pt x="4657" y="939"/>
                  </a:lnTo>
                  <a:cubicBezTo>
                    <a:pt x="4638" y="640"/>
                    <a:pt x="4855" y="491"/>
                    <a:pt x="5073" y="491"/>
                  </a:cubicBezTo>
                  <a:cubicBezTo>
                    <a:pt x="5290" y="491"/>
                    <a:pt x="5507" y="640"/>
                    <a:pt x="5488" y="939"/>
                  </a:cubicBezTo>
                  <a:lnTo>
                    <a:pt x="5488" y="5482"/>
                  </a:lnTo>
                  <a:cubicBezTo>
                    <a:pt x="5475" y="5664"/>
                    <a:pt x="5611" y="5754"/>
                    <a:pt x="5748" y="5754"/>
                  </a:cubicBezTo>
                  <a:cubicBezTo>
                    <a:pt x="5884" y="5754"/>
                    <a:pt x="6020" y="5664"/>
                    <a:pt x="6007" y="5482"/>
                  </a:cubicBezTo>
                  <a:lnTo>
                    <a:pt x="6007" y="1484"/>
                  </a:lnTo>
                  <a:cubicBezTo>
                    <a:pt x="6027" y="1224"/>
                    <a:pt x="6228" y="1095"/>
                    <a:pt x="6427" y="1095"/>
                  </a:cubicBezTo>
                  <a:cubicBezTo>
                    <a:pt x="6627" y="1095"/>
                    <a:pt x="6825" y="1224"/>
                    <a:pt x="6838" y="1484"/>
                  </a:cubicBezTo>
                  <a:lnTo>
                    <a:pt x="6838" y="6183"/>
                  </a:lnTo>
                  <a:cubicBezTo>
                    <a:pt x="6851" y="6338"/>
                    <a:pt x="6974" y="6416"/>
                    <a:pt x="7097" y="6416"/>
                  </a:cubicBezTo>
                  <a:cubicBezTo>
                    <a:pt x="7221" y="6416"/>
                    <a:pt x="7344" y="6338"/>
                    <a:pt x="7357" y="6183"/>
                  </a:cubicBezTo>
                  <a:lnTo>
                    <a:pt x="7357" y="1484"/>
                  </a:lnTo>
                  <a:cubicBezTo>
                    <a:pt x="7357" y="942"/>
                    <a:pt x="6915" y="557"/>
                    <a:pt x="6435" y="557"/>
                  </a:cubicBezTo>
                  <a:cubicBezTo>
                    <a:pt x="6283" y="557"/>
                    <a:pt x="6128" y="595"/>
                    <a:pt x="5981" y="679"/>
                  </a:cubicBezTo>
                  <a:cubicBezTo>
                    <a:pt x="5853" y="245"/>
                    <a:pt x="5470" y="0"/>
                    <a:pt x="5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04;p76">
              <a:extLst>
                <a:ext uri="{FF2B5EF4-FFF2-40B4-BE49-F238E27FC236}">
                  <a16:creationId xmlns:a16="http://schemas.microsoft.com/office/drawing/2014/main" id="{261F1B8D-3B8E-45E0-9D35-3BBE5541554F}"/>
                </a:ext>
              </a:extLst>
            </p:cNvPr>
            <p:cNvSpPr/>
            <p:nvPr/>
          </p:nvSpPr>
          <p:spPr>
            <a:xfrm>
              <a:off x="1251225" y="2051475"/>
              <a:ext cx="184025" cy="339575"/>
            </a:xfrm>
            <a:custGeom>
              <a:avLst/>
              <a:gdLst/>
              <a:ahLst/>
              <a:cxnLst/>
              <a:rect l="l" t="t" r="r" b="b"/>
              <a:pathLst>
                <a:path w="7361" h="13583" extrusionOk="0">
                  <a:moveTo>
                    <a:pt x="3635" y="492"/>
                  </a:moveTo>
                  <a:cubicBezTo>
                    <a:pt x="3852" y="492"/>
                    <a:pt x="4070" y="641"/>
                    <a:pt x="4050" y="940"/>
                  </a:cubicBezTo>
                  <a:lnTo>
                    <a:pt x="4050" y="3497"/>
                  </a:lnTo>
                  <a:cubicBezTo>
                    <a:pt x="4037" y="3679"/>
                    <a:pt x="4174" y="3769"/>
                    <a:pt x="4310" y="3769"/>
                  </a:cubicBezTo>
                  <a:cubicBezTo>
                    <a:pt x="4446" y="3769"/>
                    <a:pt x="4582" y="3679"/>
                    <a:pt x="4570" y="3497"/>
                  </a:cubicBezTo>
                  <a:lnTo>
                    <a:pt x="4570" y="1355"/>
                  </a:lnTo>
                  <a:cubicBezTo>
                    <a:pt x="4582" y="1089"/>
                    <a:pt x="4784" y="956"/>
                    <a:pt x="4985" y="956"/>
                  </a:cubicBezTo>
                  <a:cubicBezTo>
                    <a:pt x="5186" y="956"/>
                    <a:pt x="5387" y="1089"/>
                    <a:pt x="5400" y="1355"/>
                  </a:cubicBezTo>
                  <a:lnTo>
                    <a:pt x="5400" y="6508"/>
                  </a:lnTo>
                  <a:lnTo>
                    <a:pt x="4128" y="7754"/>
                  </a:lnTo>
                  <a:cubicBezTo>
                    <a:pt x="3765" y="8118"/>
                    <a:pt x="3531" y="8585"/>
                    <a:pt x="3414" y="9078"/>
                  </a:cubicBezTo>
                  <a:cubicBezTo>
                    <a:pt x="3398" y="9254"/>
                    <a:pt x="3539" y="9365"/>
                    <a:pt x="3680" y="9365"/>
                  </a:cubicBezTo>
                  <a:cubicBezTo>
                    <a:pt x="3769" y="9365"/>
                    <a:pt x="3857" y="9321"/>
                    <a:pt x="3908" y="9221"/>
                  </a:cubicBezTo>
                  <a:cubicBezTo>
                    <a:pt x="3985" y="8806"/>
                    <a:pt x="4180" y="8429"/>
                    <a:pt x="4466" y="8118"/>
                  </a:cubicBezTo>
                  <a:lnTo>
                    <a:pt x="5829" y="6807"/>
                  </a:lnTo>
                  <a:cubicBezTo>
                    <a:pt x="5880" y="6755"/>
                    <a:pt x="5906" y="6690"/>
                    <a:pt x="5906" y="6612"/>
                  </a:cubicBezTo>
                  <a:lnTo>
                    <a:pt x="5906" y="4717"/>
                  </a:lnTo>
                  <a:cubicBezTo>
                    <a:pt x="5926" y="4418"/>
                    <a:pt x="6150" y="4269"/>
                    <a:pt x="6374" y="4269"/>
                  </a:cubicBezTo>
                  <a:cubicBezTo>
                    <a:pt x="6598" y="4269"/>
                    <a:pt x="6822" y="4418"/>
                    <a:pt x="6841" y="4717"/>
                  </a:cubicBezTo>
                  <a:lnTo>
                    <a:pt x="6841" y="7482"/>
                  </a:lnTo>
                  <a:cubicBezTo>
                    <a:pt x="6841" y="7975"/>
                    <a:pt x="6698" y="8455"/>
                    <a:pt x="6413" y="8845"/>
                  </a:cubicBezTo>
                  <a:cubicBezTo>
                    <a:pt x="5906" y="9571"/>
                    <a:pt x="5387" y="10233"/>
                    <a:pt x="5400" y="11168"/>
                  </a:cubicBezTo>
                  <a:lnTo>
                    <a:pt x="1376" y="11168"/>
                  </a:lnTo>
                  <a:cubicBezTo>
                    <a:pt x="1389" y="10428"/>
                    <a:pt x="1130" y="9831"/>
                    <a:pt x="805" y="9182"/>
                  </a:cubicBezTo>
                  <a:cubicBezTo>
                    <a:pt x="611" y="8832"/>
                    <a:pt x="520" y="8429"/>
                    <a:pt x="520" y="8027"/>
                  </a:cubicBezTo>
                  <a:lnTo>
                    <a:pt x="520" y="1485"/>
                  </a:lnTo>
                  <a:cubicBezTo>
                    <a:pt x="533" y="1225"/>
                    <a:pt x="734" y="1096"/>
                    <a:pt x="935" y="1096"/>
                  </a:cubicBezTo>
                  <a:cubicBezTo>
                    <a:pt x="1136" y="1096"/>
                    <a:pt x="1338" y="1225"/>
                    <a:pt x="1351" y="1485"/>
                  </a:cubicBezTo>
                  <a:lnTo>
                    <a:pt x="1351" y="5483"/>
                  </a:lnTo>
                  <a:cubicBezTo>
                    <a:pt x="1338" y="5665"/>
                    <a:pt x="1474" y="5755"/>
                    <a:pt x="1610" y="5755"/>
                  </a:cubicBezTo>
                  <a:cubicBezTo>
                    <a:pt x="1746" y="5755"/>
                    <a:pt x="1883" y="5665"/>
                    <a:pt x="1870" y="5483"/>
                  </a:cubicBezTo>
                  <a:lnTo>
                    <a:pt x="1870" y="940"/>
                  </a:lnTo>
                  <a:cubicBezTo>
                    <a:pt x="1850" y="641"/>
                    <a:pt x="2068" y="492"/>
                    <a:pt x="2285" y="492"/>
                  </a:cubicBezTo>
                  <a:cubicBezTo>
                    <a:pt x="2502" y="492"/>
                    <a:pt x="2720" y="641"/>
                    <a:pt x="2700" y="940"/>
                  </a:cubicBezTo>
                  <a:lnTo>
                    <a:pt x="2700" y="5483"/>
                  </a:lnTo>
                  <a:cubicBezTo>
                    <a:pt x="2687" y="5665"/>
                    <a:pt x="2824" y="5755"/>
                    <a:pt x="2960" y="5755"/>
                  </a:cubicBezTo>
                  <a:cubicBezTo>
                    <a:pt x="3096" y="5755"/>
                    <a:pt x="3233" y="5665"/>
                    <a:pt x="3220" y="5483"/>
                  </a:cubicBezTo>
                  <a:lnTo>
                    <a:pt x="3220" y="940"/>
                  </a:lnTo>
                  <a:cubicBezTo>
                    <a:pt x="3200" y="641"/>
                    <a:pt x="3418" y="492"/>
                    <a:pt x="3635" y="492"/>
                  </a:cubicBezTo>
                  <a:close/>
                  <a:moveTo>
                    <a:pt x="5829" y="11687"/>
                  </a:moveTo>
                  <a:cubicBezTo>
                    <a:pt x="5855" y="11687"/>
                    <a:pt x="5880" y="11713"/>
                    <a:pt x="5880" y="11752"/>
                  </a:cubicBezTo>
                  <a:lnTo>
                    <a:pt x="5880" y="13011"/>
                  </a:lnTo>
                  <a:cubicBezTo>
                    <a:pt x="5880" y="13050"/>
                    <a:pt x="5855" y="13076"/>
                    <a:pt x="5829" y="13076"/>
                  </a:cubicBezTo>
                  <a:lnTo>
                    <a:pt x="896" y="13076"/>
                  </a:lnTo>
                  <a:cubicBezTo>
                    <a:pt x="857" y="13076"/>
                    <a:pt x="831" y="13050"/>
                    <a:pt x="831" y="13011"/>
                  </a:cubicBezTo>
                  <a:lnTo>
                    <a:pt x="831" y="11752"/>
                  </a:lnTo>
                  <a:cubicBezTo>
                    <a:pt x="831" y="11713"/>
                    <a:pt x="857" y="11687"/>
                    <a:pt x="896" y="11687"/>
                  </a:cubicBezTo>
                  <a:close/>
                  <a:moveTo>
                    <a:pt x="2288" y="0"/>
                  </a:moveTo>
                  <a:cubicBezTo>
                    <a:pt x="1899" y="0"/>
                    <a:pt x="1518" y="242"/>
                    <a:pt x="1389" y="667"/>
                  </a:cubicBezTo>
                  <a:cubicBezTo>
                    <a:pt x="1247" y="589"/>
                    <a:pt x="1091" y="550"/>
                    <a:pt x="935" y="550"/>
                  </a:cubicBezTo>
                  <a:cubicBezTo>
                    <a:pt x="416" y="550"/>
                    <a:pt x="1" y="966"/>
                    <a:pt x="1" y="1485"/>
                  </a:cubicBezTo>
                  <a:lnTo>
                    <a:pt x="1" y="8027"/>
                  </a:lnTo>
                  <a:cubicBezTo>
                    <a:pt x="1" y="8520"/>
                    <a:pt x="117" y="8987"/>
                    <a:pt x="338" y="9429"/>
                  </a:cubicBezTo>
                  <a:cubicBezTo>
                    <a:pt x="637" y="9987"/>
                    <a:pt x="883" y="10519"/>
                    <a:pt x="857" y="11168"/>
                  </a:cubicBezTo>
                  <a:cubicBezTo>
                    <a:pt x="559" y="11194"/>
                    <a:pt x="325" y="11440"/>
                    <a:pt x="312" y="11752"/>
                  </a:cubicBezTo>
                  <a:lnTo>
                    <a:pt x="312" y="13011"/>
                  </a:lnTo>
                  <a:cubicBezTo>
                    <a:pt x="325" y="13336"/>
                    <a:pt x="572" y="13582"/>
                    <a:pt x="896" y="13582"/>
                  </a:cubicBezTo>
                  <a:lnTo>
                    <a:pt x="5829" y="13582"/>
                  </a:lnTo>
                  <a:cubicBezTo>
                    <a:pt x="6140" y="13582"/>
                    <a:pt x="6400" y="13336"/>
                    <a:pt x="6400" y="13011"/>
                  </a:cubicBezTo>
                  <a:lnTo>
                    <a:pt x="6400" y="11752"/>
                  </a:lnTo>
                  <a:cubicBezTo>
                    <a:pt x="6400" y="11466"/>
                    <a:pt x="6192" y="11220"/>
                    <a:pt x="5906" y="11181"/>
                  </a:cubicBezTo>
                  <a:cubicBezTo>
                    <a:pt x="5893" y="10363"/>
                    <a:pt x="6387" y="9779"/>
                    <a:pt x="6828" y="9143"/>
                  </a:cubicBezTo>
                  <a:cubicBezTo>
                    <a:pt x="7178" y="8663"/>
                    <a:pt x="7360" y="8079"/>
                    <a:pt x="7360" y="7482"/>
                  </a:cubicBezTo>
                  <a:lnTo>
                    <a:pt x="7360" y="4717"/>
                  </a:lnTo>
                  <a:cubicBezTo>
                    <a:pt x="7360" y="4172"/>
                    <a:pt x="6919" y="3743"/>
                    <a:pt x="6387" y="3743"/>
                  </a:cubicBezTo>
                  <a:lnTo>
                    <a:pt x="6387" y="3718"/>
                  </a:lnTo>
                  <a:cubicBezTo>
                    <a:pt x="6218" y="3718"/>
                    <a:pt x="6062" y="3769"/>
                    <a:pt x="5919" y="3847"/>
                  </a:cubicBezTo>
                  <a:lnTo>
                    <a:pt x="5919" y="1355"/>
                  </a:lnTo>
                  <a:cubicBezTo>
                    <a:pt x="5919" y="804"/>
                    <a:pt x="5473" y="419"/>
                    <a:pt x="4988" y="419"/>
                  </a:cubicBezTo>
                  <a:cubicBezTo>
                    <a:pt x="4822" y="419"/>
                    <a:pt x="4651" y="464"/>
                    <a:pt x="4492" y="563"/>
                  </a:cubicBezTo>
                  <a:cubicBezTo>
                    <a:pt x="4330" y="201"/>
                    <a:pt x="3980" y="4"/>
                    <a:pt x="3628" y="4"/>
                  </a:cubicBezTo>
                  <a:cubicBezTo>
                    <a:pt x="3387" y="4"/>
                    <a:pt x="3144" y="96"/>
                    <a:pt x="2960" y="291"/>
                  </a:cubicBezTo>
                  <a:cubicBezTo>
                    <a:pt x="2772" y="93"/>
                    <a:pt x="2528" y="0"/>
                    <a:pt x="2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05;p76">
              <a:extLst>
                <a:ext uri="{FF2B5EF4-FFF2-40B4-BE49-F238E27FC236}">
                  <a16:creationId xmlns:a16="http://schemas.microsoft.com/office/drawing/2014/main" id="{4CA410D1-BE13-CEBE-416A-D72EF6E52A08}"/>
                </a:ext>
              </a:extLst>
            </p:cNvPr>
            <p:cNvSpPr/>
            <p:nvPr/>
          </p:nvSpPr>
          <p:spPr>
            <a:xfrm>
              <a:off x="1352150" y="2162325"/>
              <a:ext cx="13650" cy="32725"/>
            </a:xfrm>
            <a:custGeom>
              <a:avLst/>
              <a:gdLst/>
              <a:ahLst/>
              <a:cxnLst/>
              <a:rect l="l" t="t" r="r" b="b"/>
              <a:pathLst>
                <a:path w="546" h="1309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lnTo>
                    <a:pt x="13" y="1049"/>
                  </a:lnTo>
                  <a:cubicBezTo>
                    <a:pt x="13" y="1192"/>
                    <a:pt x="130" y="1308"/>
                    <a:pt x="273" y="1308"/>
                  </a:cubicBezTo>
                  <a:lnTo>
                    <a:pt x="273" y="1295"/>
                  </a:lnTo>
                  <a:cubicBezTo>
                    <a:pt x="416" y="1295"/>
                    <a:pt x="533" y="1179"/>
                    <a:pt x="533" y="1049"/>
                  </a:cubicBezTo>
                  <a:lnTo>
                    <a:pt x="533" y="283"/>
                  </a:lnTo>
                  <a:cubicBezTo>
                    <a:pt x="545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06;p76">
              <a:extLst>
                <a:ext uri="{FF2B5EF4-FFF2-40B4-BE49-F238E27FC236}">
                  <a16:creationId xmlns:a16="http://schemas.microsoft.com/office/drawing/2014/main" id="{2199AD22-5A92-9E1D-28B6-D9BCB7F552B2}"/>
                </a:ext>
              </a:extLst>
            </p:cNvPr>
            <p:cNvSpPr/>
            <p:nvPr/>
          </p:nvSpPr>
          <p:spPr>
            <a:xfrm>
              <a:off x="1210625" y="1951725"/>
              <a:ext cx="44575" cy="40425"/>
            </a:xfrm>
            <a:custGeom>
              <a:avLst/>
              <a:gdLst/>
              <a:ahLst/>
              <a:cxnLst/>
              <a:rect l="l" t="t" r="r" b="b"/>
              <a:pathLst>
                <a:path w="1783" h="1617" extrusionOk="0">
                  <a:moveTo>
                    <a:pt x="898" y="1"/>
                  </a:moveTo>
                  <a:cubicBezTo>
                    <a:pt x="761" y="1"/>
                    <a:pt x="625" y="95"/>
                    <a:pt x="638" y="283"/>
                  </a:cubicBezTo>
                  <a:lnTo>
                    <a:pt x="638" y="556"/>
                  </a:lnTo>
                  <a:lnTo>
                    <a:pt x="366" y="556"/>
                  </a:lnTo>
                  <a:cubicBezTo>
                    <a:pt x="353" y="554"/>
                    <a:pt x="342" y="554"/>
                    <a:pt x="330" y="554"/>
                  </a:cubicBezTo>
                  <a:cubicBezTo>
                    <a:pt x="1" y="554"/>
                    <a:pt x="1" y="1064"/>
                    <a:pt x="330" y="1064"/>
                  </a:cubicBezTo>
                  <a:cubicBezTo>
                    <a:pt x="342" y="1064"/>
                    <a:pt x="353" y="1063"/>
                    <a:pt x="366" y="1062"/>
                  </a:cubicBezTo>
                  <a:lnTo>
                    <a:pt x="638" y="1062"/>
                  </a:lnTo>
                  <a:lnTo>
                    <a:pt x="638" y="1334"/>
                  </a:lnTo>
                  <a:cubicBezTo>
                    <a:pt x="625" y="1523"/>
                    <a:pt x="761" y="1617"/>
                    <a:pt x="898" y="1617"/>
                  </a:cubicBezTo>
                  <a:cubicBezTo>
                    <a:pt x="1034" y="1617"/>
                    <a:pt x="1170" y="1523"/>
                    <a:pt x="1157" y="1334"/>
                  </a:cubicBezTo>
                  <a:lnTo>
                    <a:pt x="1157" y="1062"/>
                  </a:lnTo>
                  <a:lnTo>
                    <a:pt x="1430" y="1062"/>
                  </a:lnTo>
                  <a:cubicBezTo>
                    <a:pt x="1442" y="1063"/>
                    <a:pt x="1453" y="1064"/>
                    <a:pt x="1464" y="1064"/>
                  </a:cubicBezTo>
                  <a:cubicBezTo>
                    <a:pt x="1782" y="1064"/>
                    <a:pt x="1782" y="554"/>
                    <a:pt x="1464" y="554"/>
                  </a:cubicBezTo>
                  <a:cubicBezTo>
                    <a:pt x="1453" y="554"/>
                    <a:pt x="1442" y="554"/>
                    <a:pt x="1430" y="556"/>
                  </a:cubicBezTo>
                  <a:lnTo>
                    <a:pt x="1157" y="556"/>
                  </a:lnTo>
                  <a:lnTo>
                    <a:pt x="1157" y="283"/>
                  </a:lnTo>
                  <a:cubicBezTo>
                    <a:pt x="1170" y="95"/>
                    <a:pt x="1034" y="1"/>
                    <a:pt x="8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07;p76">
              <a:extLst>
                <a:ext uri="{FF2B5EF4-FFF2-40B4-BE49-F238E27FC236}">
                  <a16:creationId xmlns:a16="http://schemas.microsoft.com/office/drawing/2014/main" id="{B0CC2AFE-D7DB-87AD-56D4-D650592447ED}"/>
                </a:ext>
              </a:extLst>
            </p:cNvPr>
            <p:cNvSpPr/>
            <p:nvPr/>
          </p:nvSpPr>
          <p:spPr>
            <a:xfrm>
              <a:off x="1196400" y="2011550"/>
              <a:ext cx="15600" cy="12900"/>
            </a:xfrm>
            <a:custGeom>
              <a:avLst/>
              <a:gdLst/>
              <a:ahLst/>
              <a:cxnLst/>
              <a:rect l="l" t="t" r="r" b="b"/>
              <a:pathLst>
                <a:path w="624" h="516" extrusionOk="0">
                  <a:moveTo>
                    <a:pt x="322" y="1"/>
                  </a:moveTo>
                  <a:cubicBezTo>
                    <a:pt x="218" y="1"/>
                    <a:pt x="118" y="62"/>
                    <a:pt x="78" y="162"/>
                  </a:cubicBezTo>
                  <a:cubicBezTo>
                    <a:pt x="0" y="339"/>
                    <a:pt x="150" y="516"/>
                    <a:pt x="324" y="516"/>
                  </a:cubicBezTo>
                  <a:cubicBezTo>
                    <a:pt x="354" y="516"/>
                    <a:pt x="385" y="511"/>
                    <a:pt x="415" y="499"/>
                  </a:cubicBezTo>
                  <a:cubicBezTo>
                    <a:pt x="623" y="408"/>
                    <a:pt x="623" y="110"/>
                    <a:pt x="415" y="19"/>
                  </a:cubicBezTo>
                  <a:cubicBezTo>
                    <a:pt x="385" y="7"/>
                    <a:pt x="353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08;p76">
              <a:extLst>
                <a:ext uri="{FF2B5EF4-FFF2-40B4-BE49-F238E27FC236}">
                  <a16:creationId xmlns:a16="http://schemas.microsoft.com/office/drawing/2014/main" id="{B6130091-7C91-28BD-C58D-009C569BA352}"/>
                </a:ext>
              </a:extLst>
            </p:cNvPr>
            <p:cNvSpPr/>
            <p:nvPr/>
          </p:nvSpPr>
          <p:spPr>
            <a:xfrm>
              <a:off x="1269075" y="199282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262" y="0"/>
                  </a:moveTo>
                  <a:cubicBezTo>
                    <a:pt x="130" y="0"/>
                    <a:pt x="1" y="104"/>
                    <a:pt x="1" y="262"/>
                  </a:cubicBezTo>
                  <a:cubicBezTo>
                    <a:pt x="1" y="404"/>
                    <a:pt x="117" y="521"/>
                    <a:pt x="260" y="521"/>
                  </a:cubicBezTo>
                  <a:cubicBezTo>
                    <a:pt x="494" y="521"/>
                    <a:pt x="611" y="236"/>
                    <a:pt x="442" y="80"/>
                  </a:cubicBezTo>
                  <a:cubicBezTo>
                    <a:pt x="391" y="25"/>
                    <a:pt x="326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09;p76">
              <a:extLst>
                <a:ext uri="{FF2B5EF4-FFF2-40B4-BE49-F238E27FC236}">
                  <a16:creationId xmlns:a16="http://schemas.microsoft.com/office/drawing/2014/main" id="{BC07D85B-E685-5B85-AE0D-B25F5E4E0E4C}"/>
                </a:ext>
              </a:extLst>
            </p:cNvPr>
            <p:cNvSpPr/>
            <p:nvPr/>
          </p:nvSpPr>
          <p:spPr>
            <a:xfrm>
              <a:off x="1097750" y="2354325"/>
              <a:ext cx="15275" cy="12750"/>
            </a:xfrm>
            <a:custGeom>
              <a:avLst/>
              <a:gdLst/>
              <a:ahLst/>
              <a:cxnLst/>
              <a:rect l="l" t="t" r="r" b="b"/>
              <a:pathLst>
                <a:path w="611" h="510" extrusionOk="0">
                  <a:moveTo>
                    <a:pt x="372" y="0"/>
                  </a:moveTo>
                  <a:cubicBezTo>
                    <a:pt x="365" y="0"/>
                    <a:pt x="358" y="1"/>
                    <a:pt x="351" y="1"/>
                  </a:cubicBezTo>
                  <a:cubicBezTo>
                    <a:pt x="117" y="1"/>
                    <a:pt x="0" y="274"/>
                    <a:pt x="169" y="430"/>
                  </a:cubicBezTo>
                  <a:cubicBezTo>
                    <a:pt x="220" y="485"/>
                    <a:pt x="285" y="510"/>
                    <a:pt x="349" y="510"/>
                  </a:cubicBezTo>
                  <a:cubicBezTo>
                    <a:pt x="481" y="510"/>
                    <a:pt x="610" y="405"/>
                    <a:pt x="610" y="248"/>
                  </a:cubicBezTo>
                  <a:cubicBezTo>
                    <a:pt x="610" y="113"/>
                    <a:pt x="505" y="0"/>
                    <a:pt x="3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10;p76">
              <a:extLst>
                <a:ext uri="{FF2B5EF4-FFF2-40B4-BE49-F238E27FC236}">
                  <a16:creationId xmlns:a16="http://schemas.microsoft.com/office/drawing/2014/main" id="{61A5970C-BCB5-DC54-392F-617266759734}"/>
                </a:ext>
              </a:extLst>
            </p:cNvPr>
            <p:cNvSpPr/>
            <p:nvPr/>
          </p:nvSpPr>
          <p:spPr>
            <a:xfrm>
              <a:off x="1367175" y="2354325"/>
              <a:ext cx="15175" cy="12750"/>
            </a:xfrm>
            <a:custGeom>
              <a:avLst/>
              <a:gdLst/>
              <a:ahLst/>
              <a:cxnLst/>
              <a:rect l="l" t="t" r="r" b="b"/>
              <a:pathLst>
                <a:path w="607" h="510" extrusionOk="0">
                  <a:moveTo>
                    <a:pt x="332" y="1"/>
                  </a:moveTo>
                  <a:cubicBezTo>
                    <a:pt x="108" y="1"/>
                    <a:pt x="0" y="277"/>
                    <a:pt x="165" y="430"/>
                  </a:cubicBezTo>
                  <a:cubicBezTo>
                    <a:pt x="216" y="485"/>
                    <a:pt x="281" y="510"/>
                    <a:pt x="345" y="510"/>
                  </a:cubicBezTo>
                  <a:cubicBezTo>
                    <a:pt x="477" y="510"/>
                    <a:pt x="606" y="405"/>
                    <a:pt x="606" y="248"/>
                  </a:cubicBezTo>
                  <a:cubicBezTo>
                    <a:pt x="606" y="105"/>
                    <a:pt x="490" y="1"/>
                    <a:pt x="347" y="1"/>
                  </a:cubicBezTo>
                  <a:cubicBezTo>
                    <a:pt x="342" y="1"/>
                    <a:pt x="337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1111;p76">
            <a:extLst>
              <a:ext uri="{FF2B5EF4-FFF2-40B4-BE49-F238E27FC236}">
                <a16:creationId xmlns:a16="http://schemas.microsoft.com/office/drawing/2014/main" id="{0BF4C873-9CC9-AB62-5C02-CFBAA5ACFFE4}"/>
              </a:ext>
            </a:extLst>
          </p:cNvPr>
          <p:cNvGrpSpPr/>
          <p:nvPr/>
        </p:nvGrpSpPr>
        <p:grpSpPr>
          <a:xfrm>
            <a:off x="1172995" y="3315997"/>
            <a:ext cx="598383" cy="600607"/>
            <a:chOff x="1009150" y="2642825"/>
            <a:chExt cx="437125" cy="438750"/>
          </a:xfrm>
          <a:solidFill>
            <a:srgbClr val="2C2B7F"/>
          </a:solidFill>
        </p:grpSpPr>
        <p:sp>
          <p:nvSpPr>
            <p:cNvPr id="21" name="Google Shape;1112;p76">
              <a:extLst>
                <a:ext uri="{FF2B5EF4-FFF2-40B4-BE49-F238E27FC236}">
                  <a16:creationId xmlns:a16="http://schemas.microsoft.com/office/drawing/2014/main" id="{3F5DF67B-70DF-BC9A-FD91-42DA4D7210FF}"/>
                </a:ext>
              </a:extLst>
            </p:cNvPr>
            <p:cNvSpPr/>
            <p:nvPr/>
          </p:nvSpPr>
          <p:spPr>
            <a:xfrm>
              <a:off x="1009150" y="2646725"/>
              <a:ext cx="437125" cy="434850"/>
            </a:xfrm>
            <a:custGeom>
              <a:avLst/>
              <a:gdLst/>
              <a:ahLst/>
              <a:cxnLst/>
              <a:rect l="l" t="t" r="r" b="b"/>
              <a:pathLst>
                <a:path w="17485" h="17394" extrusionOk="0">
                  <a:moveTo>
                    <a:pt x="9065" y="518"/>
                  </a:moveTo>
                  <a:cubicBezTo>
                    <a:pt x="9076" y="518"/>
                    <a:pt x="9088" y="519"/>
                    <a:pt x="9100" y="519"/>
                  </a:cubicBezTo>
                  <a:lnTo>
                    <a:pt x="13136" y="519"/>
                  </a:lnTo>
                  <a:cubicBezTo>
                    <a:pt x="13143" y="519"/>
                    <a:pt x="13149" y="519"/>
                    <a:pt x="13156" y="519"/>
                  </a:cubicBezTo>
                  <a:cubicBezTo>
                    <a:pt x="13509" y="519"/>
                    <a:pt x="13757" y="863"/>
                    <a:pt x="13655" y="1207"/>
                  </a:cubicBezTo>
                  <a:lnTo>
                    <a:pt x="13214" y="2674"/>
                  </a:lnTo>
                  <a:lnTo>
                    <a:pt x="12396" y="2674"/>
                  </a:lnTo>
                  <a:lnTo>
                    <a:pt x="12552" y="1194"/>
                  </a:lnTo>
                  <a:cubicBezTo>
                    <a:pt x="12573" y="1011"/>
                    <a:pt x="12434" y="909"/>
                    <a:pt x="12296" y="909"/>
                  </a:cubicBezTo>
                  <a:cubicBezTo>
                    <a:pt x="12180" y="909"/>
                    <a:pt x="12064" y="982"/>
                    <a:pt x="12046" y="1142"/>
                  </a:cubicBezTo>
                  <a:lnTo>
                    <a:pt x="11864" y="2674"/>
                  </a:lnTo>
                  <a:lnTo>
                    <a:pt x="9022" y="2674"/>
                  </a:lnTo>
                  <a:lnTo>
                    <a:pt x="8580" y="1207"/>
                  </a:lnTo>
                  <a:cubicBezTo>
                    <a:pt x="8528" y="1052"/>
                    <a:pt x="8554" y="870"/>
                    <a:pt x="8658" y="727"/>
                  </a:cubicBezTo>
                  <a:cubicBezTo>
                    <a:pt x="8755" y="606"/>
                    <a:pt x="8898" y="518"/>
                    <a:pt x="9065" y="518"/>
                  </a:cubicBezTo>
                  <a:close/>
                  <a:moveTo>
                    <a:pt x="13149" y="3180"/>
                  </a:moveTo>
                  <a:lnTo>
                    <a:pt x="13149" y="4881"/>
                  </a:lnTo>
                  <a:lnTo>
                    <a:pt x="9087" y="4881"/>
                  </a:lnTo>
                  <a:lnTo>
                    <a:pt x="9087" y="3180"/>
                  </a:lnTo>
                  <a:close/>
                  <a:moveTo>
                    <a:pt x="9100" y="0"/>
                  </a:moveTo>
                  <a:cubicBezTo>
                    <a:pt x="8386" y="0"/>
                    <a:pt x="7879" y="688"/>
                    <a:pt x="8087" y="1363"/>
                  </a:cubicBezTo>
                  <a:lnTo>
                    <a:pt x="8567" y="2973"/>
                  </a:lnTo>
                  <a:lnTo>
                    <a:pt x="8567" y="5036"/>
                  </a:lnTo>
                  <a:lnTo>
                    <a:pt x="7737" y="5841"/>
                  </a:lnTo>
                  <a:cubicBezTo>
                    <a:pt x="7334" y="4777"/>
                    <a:pt x="6426" y="3985"/>
                    <a:pt x="5322" y="3712"/>
                  </a:cubicBezTo>
                  <a:cubicBezTo>
                    <a:pt x="5298" y="3707"/>
                    <a:pt x="5275" y="3704"/>
                    <a:pt x="5252" y="3704"/>
                  </a:cubicBezTo>
                  <a:cubicBezTo>
                    <a:pt x="4970" y="3704"/>
                    <a:pt x="4893" y="4134"/>
                    <a:pt x="5206" y="4219"/>
                  </a:cubicBezTo>
                  <a:cubicBezTo>
                    <a:pt x="6270" y="4478"/>
                    <a:pt x="7101" y="5309"/>
                    <a:pt x="7360" y="6373"/>
                  </a:cubicBezTo>
                  <a:cubicBezTo>
                    <a:pt x="7412" y="6607"/>
                    <a:pt x="7438" y="6840"/>
                    <a:pt x="7438" y="7074"/>
                  </a:cubicBezTo>
                  <a:cubicBezTo>
                    <a:pt x="7438" y="8823"/>
                    <a:pt x="6003" y="10015"/>
                    <a:pt x="4487" y="10015"/>
                  </a:cubicBezTo>
                  <a:cubicBezTo>
                    <a:pt x="3831" y="10015"/>
                    <a:pt x="3160" y="9792"/>
                    <a:pt x="2584" y="9294"/>
                  </a:cubicBezTo>
                  <a:cubicBezTo>
                    <a:pt x="676" y="7658"/>
                    <a:pt x="1584" y="4530"/>
                    <a:pt x="4063" y="4167"/>
                  </a:cubicBezTo>
                  <a:cubicBezTo>
                    <a:pt x="4397" y="4117"/>
                    <a:pt x="4342" y="3644"/>
                    <a:pt x="4045" y="3644"/>
                  </a:cubicBezTo>
                  <a:cubicBezTo>
                    <a:pt x="4030" y="3644"/>
                    <a:pt x="4015" y="3645"/>
                    <a:pt x="3998" y="3647"/>
                  </a:cubicBezTo>
                  <a:cubicBezTo>
                    <a:pt x="1065" y="4089"/>
                    <a:pt x="1" y="7762"/>
                    <a:pt x="2246" y="9683"/>
                  </a:cubicBezTo>
                  <a:cubicBezTo>
                    <a:pt x="2926" y="10269"/>
                    <a:pt x="3718" y="10532"/>
                    <a:pt x="4492" y="10532"/>
                  </a:cubicBezTo>
                  <a:cubicBezTo>
                    <a:pt x="6273" y="10532"/>
                    <a:pt x="7957" y="9137"/>
                    <a:pt x="7957" y="7074"/>
                  </a:cubicBezTo>
                  <a:cubicBezTo>
                    <a:pt x="7957" y="6840"/>
                    <a:pt x="7944" y="6620"/>
                    <a:pt x="7892" y="6399"/>
                  </a:cubicBezTo>
                  <a:lnTo>
                    <a:pt x="8931" y="5400"/>
                  </a:lnTo>
                  <a:lnTo>
                    <a:pt x="12072" y="5400"/>
                  </a:lnTo>
                  <a:lnTo>
                    <a:pt x="12552" y="6620"/>
                  </a:lnTo>
                  <a:cubicBezTo>
                    <a:pt x="12592" y="6719"/>
                    <a:pt x="12685" y="6781"/>
                    <a:pt x="12785" y="6781"/>
                  </a:cubicBezTo>
                  <a:cubicBezTo>
                    <a:pt x="12815" y="6781"/>
                    <a:pt x="12846" y="6775"/>
                    <a:pt x="12877" y="6763"/>
                  </a:cubicBezTo>
                  <a:cubicBezTo>
                    <a:pt x="13006" y="6711"/>
                    <a:pt x="13084" y="6568"/>
                    <a:pt x="13032" y="6425"/>
                  </a:cubicBezTo>
                  <a:lnTo>
                    <a:pt x="12630" y="5400"/>
                  </a:lnTo>
                  <a:lnTo>
                    <a:pt x="13305" y="5400"/>
                  </a:lnTo>
                  <a:lnTo>
                    <a:pt x="14227" y="6295"/>
                  </a:lnTo>
                  <a:cubicBezTo>
                    <a:pt x="15382" y="7412"/>
                    <a:pt x="16109" y="8891"/>
                    <a:pt x="16290" y="10488"/>
                  </a:cubicBezTo>
                  <a:lnTo>
                    <a:pt x="16900" y="15991"/>
                  </a:lnTo>
                  <a:cubicBezTo>
                    <a:pt x="16952" y="16458"/>
                    <a:pt x="16576" y="16874"/>
                    <a:pt x="16096" y="16887"/>
                  </a:cubicBezTo>
                  <a:lnTo>
                    <a:pt x="6140" y="16887"/>
                  </a:lnTo>
                  <a:cubicBezTo>
                    <a:pt x="5660" y="16874"/>
                    <a:pt x="5283" y="16458"/>
                    <a:pt x="5335" y="15991"/>
                  </a:cubicBezTo>
                  <a:lnTo>
                    <a:pt x="5842" y="11422"/>
                  </a:lnTo>
                  <a:cubicBezTo>
                    <a:pt x="5863" y="11231"/>
                    <a:pt x="5718" y="11125"/>
                    <a:pt x="5575" y="11125"/>
                  </a:cubicBezTo>
                  <a:cubicBezTo>
                    <a:pt x="5457" y="11125"/>
                    <a:pt x="5340" y="11198"/>
                    <a:pt x="5322" y="11357"/>
                  </a:cubicBezTo>
                  <a:lnTo>
                    <a:pt x="4816" y="15926"/>
                  </a:lnTo>
                  <a:cubicBezTo>
                    <a:pt x="4738" y="16705"/>
                    <a:pt x="5348" y="17380"/>
                    <a:pt x="6140" y="17393"/>
                  </a:cubicBezTo>
                  <a:lnTo>
                    <a:pt x="16096" y="17393"/>
                  </a:lnTo>
                  <a:cubicBezTo>
                    <a:pt x="16874" y="17380"/>
                    <a:pt x="17484" y="16705"/>
                    <a:pt x="17407" y="15926"/>
                  </a:cubicBezTo>
                  <a:lnTo>
                    <a:pt x="17420" y="15926"/>
                  </a:lnTo>
                  <a:lnTo>
                    <a:pt x="16797" y="10436"/>
                  </a:lnTo>
                  <a:cubicBezTo>
                    <a:pt x="16602" y="8710"/>
                    <a:pt x="15823" y="7126"/>
                    <a:pt x="14590" y="5919"/>
                  </a:cubicBezTo>
                  <a:lnTo>
                    <a:pt x="13668" y="5023"/>
                  </a:lnTo>
                  <a:lnTo>
                    <a:pt x="13668" y="2973"/>
                  </a:lnTo>
                  <a:lnTo>
                    <a:pt x="14149" y="1363"/>
                  </a:lnTo>
                  <a:cubicBezTo>
                    <a:pt x="14356" y="688"/>
                    <a:pt x="13850" y="0"/>
                    <a:pt x="13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13;p76">
              <a:extLst>
                <a:ext uri="{FF2B5EF4-FFF2-40B4-BE49-F238E27FC236}">
                  <a16:creationId xmlns:a16="http://schemas.microsoft.com/office/drawing/2014/main" id="{E081030E-C33F-2314-C1FC-21A535D27D56}"/>
                </a:ext>
              </a:extLst>
            </p:cNvPr>
            <p:cNvSpPr/>
            <p:nvPr/>
          </p:nvSpPr>
          <p:spPr>
            <a:xfrm>
              <a:off x="1227225" y="2883225"/>
              <a:ext cx="126500" cy="150625"/>
            </a:xfrm>
            <a:custGeom>
              <a:avLst/>
              <a:gdLst/>
              <a:ahLst/>
              <a:cxnLst/>
              <a:rect l="l" t="t" r="r" b="b"/>
              <a:pathLst>
                <a:path w="5060" h="6025" extrusionOk="0">
                  <a:moveTo>
                    <a:pt x="4043" y="514"/>
                  </a:moveTo>
                  <a:cubicBezTo>
                    <a:pt x="4253" y="514"/>
                    <a:pt x="4475" y="664"/>
                    <a:pt x="4413" y="911"/>
                  </a:cubicBezTo>
                  <a:lnTo>
                    <a:pt x="4180" y="1897"/>
                  </a:lnTo>
                  <a:cubicBezTo>
                    <a:pt x="4142" y="2053"/>
                    <a:pt x="4001" y="2124"/>
                    <a:pt x="3855" y="2124"/>
                  </a:cubicBezTo>
                  <a:cubicBezTo>
                    <a:pt x="3647" y="2124"/>
                    <a:pt x="3431" y="1980"/>
                    <a:pt x="3492" y="1729"/>
                  </a:cubicBezTo>
                  <a:lnTo>
                    <a:pt x="3725" y="742"/>
                  </a:lnTo>
                  <a:cubicBezTo>
                    <a:pt x="3762" y="584"/>
                    <a:pt x="3900" y="514"/>
                    <a:pt x="4043" y="514"/>
                  </a:cubicBezTo>
                  <a:close/>
                  <a:moveTo>
                    <a:pt x="1694" y="2409"/>
                  </a:moveTo>
                  <a:cubicBezTo>
                    <a:pt x="1903" y="2409"/>
                    <a:pt x="2126" y="2559"/>
                    <a:pt x="2064" y="2806"/>
                  </a:cubicBezTo>
                  <a:lnTo>
                    <a:pt x="1830" y="3792"/>
                  </a:lnTo>
                  <a:cubicBezTo>
                    <a:pt x="1793" y="3951"/>
                    <a:pt x="1656" y="4021"/>
                    <a:pt x="1513" y="4021"/>
                  </a:cubicBezTo>
                  <a:cubicBezTo>
                    <a:pt x="1303" y="4021"/>
                    <a:pt x="1081" y="3870"/>
                    <a:pt x="1142" y="3624"/>
                  </a:cubicBezTo>
                  <a:lnTo>
                    <a:pt x="1376" y="2637"/>
                  </a:lnTo>
                  <a:cubicBezTo>
                    <a:pt x="1413" y="2479"/>
                    <a:pt x="1550" y="2409"/>
                    <a:pt x="1694" y="2409"/>
                  </a:cubicBezTo>
                  <a:close/>
                  <a:moveTo>
                    <a:pt x="3373" y="3994"/>
                  </a:moveTo>
                  <a:cubicBezTo>
                    <a:pt x="3735" y="3994"/>
                    <a:pt x="3809" y="4627"/>
                    <a:pt x="3440" y="4701"/>
                  </a:cubicBezTo>
                  <a:lnTo>
                    <a:pt x="2440" y="4883"/>
                  </a:lnTo>
                  <a:cubicBezTo>
                    <a:pt x="2419" y="4887"/>
                    <a:pt x="2399" y="4889"/>
                    <a:pt x="2379" y="4889"/>
                  </a:cubicBezTo>
                  <a:cubicBezTo>
                    <a:pt x="2026" y="4889"/>
                    <a:pt x="1929" y="4256"/>
                    <a:pt x="2311" y="4182"/>
                  </a:cubicBezTo>
                  <a:lnTo>
                    <a:pt x="3310" y="4000"/>
                  </a:lnTo>
                  <a:cubicBezTo>
                    <a:pt x="3332" y="3996"/>
                    <a:pt x="3353" y="3994"/>
                    <a:pt x="3373" y="3994"/>
                  </a:cubicBezTo>
                  <a:close/>
                  <a:moveTo>
                    <a:pt x="4022" y="0"/>
                  </a:moveTo>
                  <a:cubicBezTo>
                    <a:pt x="3670" y="0"/>
                    <a:pt x="3325" y="190"/>
                    <a:pt x="3219" y="625"/>
                  </a:cubicBezTo>
                  <a:lnTo>
                    <a:pt x="2972" y="1625"/>
                  </a:lnTo>
                  <a:cubicBezTo>
                    <a:pt x="2908" y="1923"/>
                    <a:pt x="3024" y="2235"/>
                    <a:pt x="3258" y="2430"/>
                  </a:cubicBezTo>
                  <a:lnTo>
                    <a:pt x="2505" y="3169"/>
                  </a:lnTo>
                  <a:lnTo>
                    <a:pt x="2570" y="2923"/>
                  </a:lnTo>
                  <a:cubicBezTo>
                    <a:pt x="2724" y="2293"/>
                    <a:pt x="2192" y="1896"/>
                    <a:pt x="1678" y="1896"/>
                  </a:cubicBezTo>
                  <a:cubicBezTo>
                    <a:pt x="1323" y="1896"/>
                    <a:pt x="976" y="2086"/>
                    <a:pt x="870" y="2520"/>
                  </a:cubicBezTo>
                  <a:lnTo>
                    <a:pt x="636" y="3507"/>
                  </a:lnTo>
                  <a:cubicBezTo>
                    <a:pt x="545" y="3922"/>
                    <a:pt x="779" y="4351"/>
                    <a:pt x="1194" y="4480"/>
                  </a:cubicBezTo>
                  <a:lnTo>
                    <a:pt x="104" y="5584"/>
                  </a:lnTo>
                  <a:cubicBezTo>
                    <a:pt x="0" y="5688"/>
                    <a:pt x="0" y="5843"/>
                    <a:pt x="104" y="5947"/>
                  </a:cubicBezTo>
                  <a:lnTo>
                    <a:pt x="91" y="5947"/>
                  </a:lnTo>
                  <a:cubicBezTo>
                    <a:pt x="143" y="5999"/>
                    <a:pt x="211" y="6025"/>
                    <a:pt x="278" y="6025"/>
                  </a:cubicBezTo>
                  <a:cubicBezTo>
                    <a:pt x="344" y="6025"/>
                    <a:pt x="409" y="5999"/>
                    <a:pt x="454" y="5947"/>
                  </a:cubicBezTo>
                  <a:lnTo>
                    <a:pt x="1597" y="4831"/>
                  </a:lnTo>
                  <a:cubicBezTo>
                    <a:pt x="1700" y="5168"/>
                    <a:pt x="2025" y="5402"/>
                    <a:pt x="2388" y="5402"/>
                  </a:cubicBezTo>
                  <a:cubicBezTo>
                    <a:pt x="2440" y="5402"/>
                    <a:pt x="3531" y="5207"/>
                    <a:pt x="3531" y="5207"/>
                  </a:cubicBezTo>
                  <a:cubicBezTo>
                    <a:pt x="4547" y="5011"/>
                    <a:pt x="4316" y="3477"/>
                    <a:pt x="3383" y="3477"/>
                  </a:cubicBezTo>
                  <a:cubicBezTo>
                    <a:pt x="3326" y="3477"/>
                    <a:pt x="3267" y="3482"/>
                    <a:pt x="3206" y="3494"/>
                  </a:cubicBezTo>
                  <a:lnTo>
                    <a:pt x="2856" y="3559"/>
                  </a:lnTo>
                  <a:lnTo>
                    <a:pt x="2856" y="3559"/>
                  </a:lnTo>
                  <a:lnTo>
                    <a:pt x="3764" y="2650"/>
                  </a:lnTo>
                  <a:cubicBezTo>
                    <a:pt x="3792" y="2653"/>
                    <a:pt x="3819" y="2654"/>
                    <a:pt x="3846" y="2654"/>
                  </a:cubicBezTo>
                  <a:cubicBezTo>
                    <a:pt x="4230" y="2654"/>
                    <a:pt x="4576" y="2402"/>
                    <a:pt x="4673" y="2014"/>
                  </a:cubicBezTo>
                  <a:lnTo>
                    <a:pt x="4906" y="1028"/>
                  </a:lnTo>
                  <a:cubicBezTo>
                    <a:pt x="5060" y="398"/>
                    <a:pt x="4533" y="0"/>
                    <a:pt x="40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14;p76">
              <a:extLst>
                <a:ext uri="{FF2B5EF4-FFF2-40B4-BE49-F238E27FC236}">
                  <a16:creationId xmlns:a16="http://schemas.microsoft.com/office/drawing/2014/main" id="{06D7C465-E665-A539-11A5-EEEDABF54481}"/>
                </a:ext>
              </a:extLst>
            </p:cNvPr>
            <p:cNvSpPr/>
            <p:nvPr/>
          </p:nvSpPr>
          <p:spPr>
            <a:xfrm>
              <a:off x="1055225" y="2674450"/>
              <a:ext cx="43850" cy="39550"/>
            </a:xfrm>
            <a:custGeom>
              <a:avLst/>
              <a:gdLst/>
              <a:ahLst/>
              <a:cxnLst/>
              <a:rect l="l" t="t" r="r" b="b"/>
              <a:pathLst>
                <a:path w="1754" h="1582" extrusionOk="0">
                  <a:moveTo>
                    <a:pt x="877" y="1"/>
                  </a:moveTo>
                  <a:cubicBezTo>
                    <a:pt x="750" y="1"/>
                    <a:pt x="624" y="85"/>
                    <a:pt x="624" y="254"/>
                  </a:cubicBezTo>
                  <a:lnTo>
                    <a:pt x="624" y="527"/>
                  </a:lnTo>
                  <a:lnTo>
                    <a:pt x="351" y="527"/>
                  </a:lnTo>
                  <a:cubicBezTo>
                    <a:pt x="1" y="527"/>
                    <a:pt x="1" y="1046"/>
                    <a:pt x="351" y="1046"/>
                  </a:cubicBezTo>
                  <a:lnTo>
                    <a:pt x="624" y="1046"/>
                  </a:lnTo>
                  <a:lnTo>
                    <a:pt x="624" y="1318"/>
                  </a:lnTo>
                  <a:cubicBezTo>
                    <a:pt x="624" y="1494"/>
                    <a:pt x="750" y="1581"/>
                    <a:pt x="877" y="1581"/>
                  </a:cubicBezTo>
                  <a:cubicBezTo>
                    <a:pt x="1004" y="1581"/>
                    <a:pt x="1130" y="1494"/>
                    <a:pt x="1130" y="1318"/>
                  </a:cubicBezTo>
                  <a:lnTo>
                    <a:pt x="1130" y="1046"/>
                  </a:lnTo>
                  <a:lnTo>
                    <a:pt x="1403" y="1046"/>
                  </a:lnTo>
                  <a:cubicBezTo>
                    <a:pt x="1753" y="1046"/>
                    <a:pt x="1753" y="527"/>
                    <a:pt x="1403" y="527"/>
                  </a:cubicBezTo>
                  <a:lnTo>
                    <a:pt x="1130" y="527"/>
                  </a:lnTo>
                  <a:lnTo>
                    <a:pt x="1130" y="254"/>
                  </a:lnTo>
                  <a:cubicBezTo>
                    <a:pt x="1130" y="85"/>
                    <a:pt x="1004" y="1"/>
                    <a:pt x="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15;p76">
              <a:extLst>
                <a:ext uri="{FF2B5EF4-FFF2-40B4-BE49-F238E27FC236}">
                  <a16:creationId xmlns:a16="http://schemas.microsoft.com/office/drawing/2014/main" id="{7693C5A2-78C1-6210-F7D0-7525E0860E57}"/>
                </a:ext>
              </a:extLst>
            </p:cNvPr>
            <p:cNvSpPr/>
            <p:nvPr/>
          </p:nvSpPr>
          <p:spPr>
            <a:xfrm>
              <a:off x="1106825" y="2657975"/>
              <a:ext cx="15675" cy="12975"/>
            </a:xfrm>
            <a:custGeom>
              <a:avLst/>
              <a:gdLst/>
              <a:ahLst/>
              <a:cxnLst/>
              <a:rect l="l" t="t" r="r" b="b"/>
              <a:pathLst>
                <a:path w="627" h="519" extrusionOk="0">
                  <a:moveTo>
                    <a:pt x="343" y="0"/>
                  </a:moveTo>
                  <a:cubicBezTo>
                    <a:pt x="329" y="0"/>
                    <a:pt x="314" y="2"/>
                    <a:pt x="299" y="4"/>
                  </a:cubicBezTo>
                  <a:cubicBezTo>
                    <a:pt x="66" y="43"/>
                    <a:pt x="1" y="342"/>
                    <a:pt x="182" y="472"/>
                  </a:cubicBezTo>
                  <a:cubicBezTo>
                    <a:pt x="231" y="504"/>
                    <a:pt x="284" y="519"/>
                    <a:pt x="336" y="519"/>
                  </a:cubicBezTo>
                  <a:cubicBezTo>
                    <a:pt x="489" y="519"/>
                    <a:pt x="627" y="390"/>
                    <a:pt x="598" y="225"/>
                  </a:cubicBezTo>
                  <a:cubicBezTo>
                    <a:pt x="574" y="97"/>
                    <a:pt x="468" y="0"/>
                    <a:pt x="3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16;p76">
              <a:extLst>
                <a:ext uri="{FF2B5EF4-FFF2-40B4-BE49-F238E27FC236}">
                  <a16:creationId xmlns:a16="http://schemas.microsoft.com/office/drawing/2014/main" id="{38F4666B-B837-E259-AD58-42A061A400CB}"/>
                </a:ext>
              </a:extLst>
            </p:cNvPr>
            <p:cNvSpPr/>
            <p:nvPr/>
          </p:nvSpPr>
          <p:spPr>
            <a:xfrm>
              <a:off x="1352175" y="2938625"/>
              <a:ext cx="15575" cy="13025"/>
            </a:xfrm>
            <a:custGeom>
              <a:avLst/>
              <a:gdLst/>
              <a:ahLst/>
              <a:cxnLst/>
              <a:rect l="l" t="t" r="r" b="b"/>
              <a:pathLst>
                <a:path w="623" h="521" extrusionOk="0">
                  <a:moveTo>
                    <a:pt x="321" y="1"/>
                  </a:moveTo>
                  <a:cubicBezTo>
                    <a:pt x="218" y="1"/>
                    <a:pt x="117" y="62"/>
                    <a:pt x="77" y="162"/>
                  </a:cubicBezTo>
                  <a:cubicBezTo>
                    <a:pt x="1" y="336"/>
                    <a:pt x="136" y="520"/>
                    <a:pt x="312" y="520"/>
                  </a:cubicBezTo>
                  <a:cubicBezTo>
                    <a:pt x="345" y="520"/>
                    <a:pt x="380" y="514"/>
                    <a:pt x="415" y="499"/>
                  </a:cubicBezTo>
                  <a:cubicBezTo>
                    <a:pt x="622" y="408"/>
                    <a:pt x="622" y="110"/>
                    <a:pt x="415" y="19"/>
                  </a:cubicBezTo>
                  <a:cubicBezTo>
                    <a:pt x="384" y="7"/>
                    <a:pt x="352" y="1"/>
                    <a:pt x="3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17;p76">
              <a:extLst>
                <a:ext uri="{FF2B5EF4-FFF2-40B4-BE49-F238E27FC236}">
                  <a16:creationId xmlns:a16="http://schemas.microsoft.com/office/drawing/2014/main" id="{DCF992F4-6B98-B1CE-30AF-68FDC66B6643}"/>
                </a:ext>
              </a:extLst>
            </p:cNvPr>
            <p:cNvSpPr/>
            <p:nvPr/>
          </p:nvSpPr>
          <p:spPr>
            <a:xfrm>
              <a:off x="1116575" y="28430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0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4" y="497"/>
                    <a:pt x="290" y="522"/>
                    <a:pt x="354" y="522"/>
                  </a:cubicBezTo>
                  <a:cubicBezTo>
                    <a:pt x="487" y="522"/>
                    <a:pt x="610" y="418"/>
                    <a:pt x="610" y="261"/>
                  </a:cubicBezTo>
                  <a:cubicBezTo>
                    <a:pt x="610" y="118"/>
                    <a:pt x="493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18;p76">
              <a:extLst>
                <a:ext uri="{FF2B5EF4-FFF2-40B4-BE49-F238E27FC236}">
                  <a16:creationId xmlns:a16="http://schemas.microsoft.com/office/drawing/2014/main" id="{91E36013-14A2-9417-5C66-6D9AD62885DF}"/>
                </a:ext>
              </a:extLst>
            </p:cNvPr>
            <p:cNvSpPr/>
            <p:nvPr/>
          </p:nvSpPr>
          <p:spPr>
            <a:xfrm>
              <a:off x="1042575" y="2642825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7" y="0"/>
                    <a:pt x="1" y="273"/>
                    <a:pt x="169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7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19;p76">
              <a:extLst>
                <a:ext uri="{FF2B5EF4-FFF2-40B4-BE49-F238E27FC236}">
                  <a16:creationId xmlns:a16="http://schemas.microsoft.com/office/drawing/2014/main" id="{B6D49351-B0EA-1C91-E96D-1B99C78F5BC7}"/>
                </a:ext>
              </a:extLst>
            </p:cNvPr>
            <p:cNvSpPr/>
            <p:nvPr/>
          </p:nvSpPr>
          <p:spPr>
            <a:xfrm>
              <a:off x="1139850" y="2792050"/>
              <a:ext cx="46175" cy="65350"/>
            </a:xfrm>
            <a:custGeom>
              <a:avLst/>
              <a:gdLst/>
              <a:ahLst/>
              <a:cxnLst/>
              <a:rect l="l" t="t" r="r" b="b"/>
              <a:pathLst>
                <a:path w="1847" h="2614" extrusionOk="0">
                  <a:moveTo>
                    <a:pt x="537" y="1"/>
                  </a:moveTo>
                  <a:cubicBezTo>
                    <a:pt x="419" y="1"/>
                    <a:pt x="327" y="88"/>
                    <a:pt x="315" y="210"/>
                  </a:cubicBezTo>
                  <a:lnTo>
                    <a:pt x="159" y="1131"/>
                  </a:lnTo>
                  <a:cubicBezTo>
                    <a:pt x="139" y="1297"/>
                    <a:pt x="276" y="1430"/>
                    <a:pt x="431" y="1430"/>
                  </a:cubicBezTo>
                  <a:cubicBezTo>
                    <a:pt x="470" y="1430"/>
                    <a:pt x="510" y="1422"/>
                    <a:pt x="549" y="1404"/>
                  </a:cubicBezTo>
                  <a:cubicBezTo>
                    <a:pt x="622" y="1359"/>
                    <a:pt x="707" y="1336"/>
                    <a:pt x="793" y="1336"/>
                  </a:cubicBezTo>
                  <a:cubicBezTo>
                    <a:pt x="906" y="1336"/>
                    <a:pt x="1019" y="1375"/>
                    <a:pt x="1107" y="1456"/>
                  </a:cubicBezTo>
                  <a:cubicBezTo>
                    <a:pt x="1315" y="1689"/>
                    <a:pt x="1159" y="2053"/>
                    <a:pt x="847" y="2079"/>
                  </a:cubicBezTo>
                  <a:cubicBezTo>
                    <a:pt x="730" y="2079"/>
                    <a:pt x="614" y="2014"/>
                    <a:pt x="549" y="1923"/>
                  </a:cubicBezTo>
                  <a:cubicBezTo>
                    <a:pt x="489" y="1857"/>
                    <a:pt x="419" y="1829"/>
                    <a:pt x="351" y="1829"/>
                  </a:cubicBezTo>
                  <a:cubicBezTo>
                    <a:pt x="166" y="1829"/>
                    <a:pt x="0" y="2035"/>
                    <a:pt x="133" y="2235"/>
                  </a:cubicBezTo>
                  <a:cubicBezTo>
                    <a:pt x="307" y="2483"/>
                    <a:pt x="580" y="2614"/>
                    <a:pt x="855" y="2614"/>
                  </a:cubicBezTo>
                  <a:cubicBezTo>
                    <a:pt x="1055" y="2614"/>
                    <a:pt x="1255" y="2545"/>
                    <a:pt x="1418" y="2403"/>
                  </a:cubicBezTo>
                  <a:cubicBezTo>
                    <a:pt x="1821" y="2066"/>
                    <a:pt x="1847" y="1469"/>
                    <a:pt x="1483" y="1092"/>
                  </a:cubicBezTo>
                  <a:cubicBezTo>
                    <a:pt x="1308" y="917"/>
                    <a:pt x="1060" y="816"/>
                    <a:pt x="814" y="816"/>
                  </a:cubicBezTo>
                  <a:cubicBezTo>
                    <a:pt x="786" y="816"/>
                    <a:pt x="758" y="817"/>
                    <a:pt x="730" y="820"/>
                  </a:cubicBezTo>
                  <a:lnTo>
                    <a:pt x="782" y="508"/>
                  </a:lnTo>
                  <a:lnTo>
                    <a:pt x="1237" y="508"/>
                  </a:lnTo>
                  <a:cubicBezTo>
                    <a:pt x="1570" y="508"/>
                    <a:pt x="1574" y="2"/>
                    <a:pt x="1249" y="2"/>
                  </a:cubicBezTo>
                  <a:cubicBezTo>
                    <a:pt x="1245" y="2"/>
                    <a:pt x="1241" y="2"/>
                    <a:pt x="1237" y="2"/>
                  </a:cubicBezTo>
                  <a:lnTo>
                    <a:pt x="562" y="2"/>
                  </a:lnTo>
                  <a:cubicBezTo>
                    <a:pt x="553" y="1"/>
                    <a:pt x="54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20;p76">
              <a:extLst>
                <a:ext uri="{FF2B5EF4-FFF2-40B4-BE49-F238E27FC236}">
                  <a16:creationId xmlns:a16="http://schemas.microsoft.com/office/drawing/2014/main" id="{590BDD6E-E783-F03F-3952-D59DF2473931}"/>
                </a:ext>
              </a:extLst>
            </p:cNvPr>
            <p:cNvSpPr/>
            <p:nvPr/>
          </p:nvSpPr>
          <p:spPr>
            <a:xfrm>
              <a:off x="1065625" y="2790950"/>
              <a:ext cx="43825" cy="64900"/>
            </a:xfrm>
            <a:custGeom>
              <a:avLst/>
              <a:gdLst/>
              <a:ahLst/>
              <a:cxnLst/>
              <a:rect l="l" t="t" r="r" b="b"/>
              <a:pathLst>
                <a:path w="1753" h="2596" extrusionOk="0">
                  <a:moveTo>
                    <a:pt x="797" y="1"/>
                  </a:moveTo>
                  <a:cubicBezTo>
                    <a:pt x="467" y="1"/>
                    <a:pt x="142" y="192"/>
                    <a:pt x="52" y="617"/>
                  </a:cubicBezTo>
                  <a:cubicBezTo>
                    <a:pt x="8" y="818"/>
                    <a:pt x="159" y="938"/>
                    <a:pt x="308" y="938"/>
                  </a:cubicBezTo>
                  <a:cubicBezTo>
                    <a:pt x="420" y="938"/>
                    <a:pt x="531" y="871"/>
                    <a:pt x="558" y="721"/>
                  </a:cubicBezTo>
                  <a:cubicBezTo>
                    <a:pt x="584" y="591"/>
                    <a:pt x="688" y="500"/>
                    <a:pt x="818" y="500"/>
                  </a:cubicBezTo>
                  <a:cubicBezTo>
                    <a:pt x="974" y="513"/>
                    <a:pt x="1090" y="643"/>
                    <a:pt x="1078" y="799"/>
                  </a:cubicBezTo>
                  <a:cubicBezTo>
                    <a:pt x="1039" y="929"/>
                    <a:pt x="974" y="1046"/>
                    <a:pt x="909" y="1149"/>
                  </a:cubicBezTo>
                  <a:lnTo>
                    <a:pt x="896" y="1149"/>
                  </a:lnTo>
                  <a:cubicBezTo>
                    <a:pt x="571" y="1617"/>
                    <a:pt x="377" y="1863"/>
                    <a:pt x="273" y="2006"/>
                  </a:cubicBezTo>
                  <a:cubicBezTo>
                    <a:pt x="143" y="2162"/>
                    <a:pt x="0" y="2473"/>
                    <a:pt x="299" y="2577"/>
                  </a:cubicBezTo>
                  <a:cubicBezTo>
                    <a:pt x="326" y="2586"/>
                    <a:pt x="730" y="2595"/>
                    <a:pt x="1070" y="2595"/>
                  </a:cubicBezTo>
                  <a:cubicBezTo>
                    <a:pt x="1211" y="2595"/>
                    <a:pt x="1341" y="2594"/>
                    <a:pt x="1428" y="2590"/>
                  </a:cubicBezTo>
                  <a:cubicBezTo>
                    <a:pt x="1752" y="2564"/>
                    <a:pt x="1739" y="2097"/>
                    <a:pt x="1428" y="2071"/>
                  </a:cubicBezTo>
                  <a:lnTo>
                    <a:pt x="870" y="2071"/>
                  </a:lnTo>
                  <a:cubicBezTo>
                    <a:pt x="987" y="1928"/>
                    <a:pt x="1129" y="1720"/>
                    <a:pt x="1324" y="1448"/>
                  </a:cubicBezTo>
                  <a:cubicBezTo>
                    <a:pt x="1441" y="1279"/>
                    <a:pt x="1532" y="1097"/>
                    <a:pt x="1584" y="903"/>
                  </a:cubicBezTo>
                  <a:cubicBezTo>
                    <a:pt x="1672" y="334"/>
                    <a:pt x="1232" y="1"/>
                    <a:pt x="7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1121;p76">
            <a:extLst>
              <a:ext uri="{FF2B5EF4-FFF2-40B4-BE49-F238E27FC236}">
                <a16:creationId xmlns:a16="http://schemas.microsoft.com/office/drawing/2014/main" id="{6BEB82BC-D3F4-4B5B-D214-78B35EE246EC}"/>
              </a:ext>
            </a:extLst>
          </p:cNvPr>
          <p:cNvGrpSpPr/>
          <p:nvPr/>
        </p:nvGrpSpPr>
        <p:grpSpPr>
          <a:xfrm>
            <a:off x="1138344" y="4268208"/>
            <a:ext cx="667684" cy="601121"/>
            <a:chOff x="977675" y="3338425"/>
            <a:chExt cx="487750" cy="439125"/>
          </a:xfrm>
          <a:solidFill>
            <a:srgbClr val="2C2B7F"/>
          </a:solidFill>
        </p:grpSpPr>
        <p:sp>
          <p:nvSpPr>
            <p:cNvPr id="31" name="Google Shape;1122;p76">
              <a:extLst>
                <a:ext uri="{FF2B5EF4-FFF2-40B4-BE49-F238E27FC236}">
                  <a16:creationId xmlns:a16="http://schemas.microsoft.com/office/drawing/2014/main" id="{E9D49905-4252-0B93-2837-D7282AF0D1D1}"/>
                </a:ext>
              </a:extLst>
            </p:cNvPr>
            <p:cNvSpPr/>
            <p:nvPr/>
          </p:nvSpPr>
          <p:spPr>
            <a:xfrm>
              <a:off x="1365450" y="3371550"/>
              <a:ext cx="30200" cy="54300"/>
            </a:xfrm>
            <a:custGeom>
              <a:avLst/>
              <a:gdLst/>
              <a:ahLst/>
              <a:cxnLst/>
              <a:rect l="l" t="t" r="r" b="b"/>
              <a:pathLst>
                <a:path w="1208" h="2172" extrusionOk="0">
                  <a:moveTo>
                    <a:pt x="955" y="1"/>
                  </a:moveTo>
                  <a:cubicBezTo>
                    <a:pt x="828" y="1"/>
                    <a:pt x="701" y="88"/>
                    <a:pt x="701" y="263"/>
                  </a:cubicBezTo>
                  <a:lnTo>
                    <a:pt x="701" y="1302"/>
                  </a:lnTo>
                  <a:lnTo>
                    <a:pt x="182" y="1717"/>
                  </a:lnTo>
                  <a:cubicBezTo>
                    <a:pt x="1" y="1873"/>
                    <a:pt x="104" y="2172"/>
                    <a:pt x="351" y="2172"/>
                  </a:cubicBezTo>
                  <a:cubicBezTo>
                    <a:pt x="403" y="2172"/>
                    <a:pt x="468" y="2146"/>
                    <a:pt x="507" y="2107"/>
                  </a:cubicBezTo>
                  <a:lnTo>
                    <a:pt x="1117" y="1626"/>
                  </a:lnTo>
                  <a:cubicBezTo>
                    <a:pt x="1169" y="1574"/>
                    <a:pt x="1208" y="1510"/>
                    <a:pt x="1208" y="1419"/>
                  </a:cubicBezTo>
                  <a:lnTo>
                    <a:pt x="1208" y="263"/>
                  </a:lnTo>
                  <a:cubicBezTo>
                    <a:pt x="1208" y="88"/>
                    <a:pt x="1081" y="1"/>
                    <a:pt x="9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23;p76">
              <a:extLst>
                <a:ext uri="{FF2B5EF4-FFF2-40B4-BE49-F238E27FC236}">
                  <a16:creationId xmlns:a16="http://schemas.microsoft.com/office/drawing/2014/main" id="{E9A85C71-32E1-5164-2628-F1ECC684DE13}"/>
                </a:ext>
              </a:extLst>
            </p:cNvPr>
            <p:cNvSpPr/>
            <p:nvPr/>
          </p:nvSpPr>
          <p:spPr>
            <a:xfrm>
              <a:off x="977675" y="3338425"/>
              <a:ext cx="487750" cy="439125"/>
            </a:xfrm>
            <a:custGeom>
              <a:avLst/>
              <a:gdLst/>
              <a:ahLst/>
              <a:cxnLst/>
              <a:rect l="l" t="t" r="r" b="b"/>
              <a:pathLst>
                <a:path w="19510" h="17565" extrusionOk="0">
                  <a:moveTo>
                    <a:pt x="16459" y="1043"/>
                  </a:moveTo>
                  <a:cubicBezTo>
                    <a:pt x="17939" y="1043"/>
                    <a:pt x="18679" y="2822"/>
                    <a:pt x="17627" y="3873"/>
                  </a:cubicBezTo>
                  <a:cubicBezTo>
                    <a:pt x="17293" y="4208"/>
                    <a:pt x="16881" y="4358"/>
                    <a:pt x="16477" y="4358"/>
                  </a:cubicBezTo>
                  <a:cubicBezTo>
                    <a:pt x="15627" y="4358"/>
                    <a:pt x="14811" y="3695"/>
                    <a:pt x="14811" y="2692"/>
                  </a:cubicBezTo>
                  <a:lnTo>
                    <a:pt x="14811" y="2679"/>
                  </a:lnTo>
                  <a:cubicBezTo>
                    <a:pt x="14811" y="1770"/>
                    <a:pt x="15550" y="1043"/>
                    <a:pt x="16459" y="1043"/>
                  </a:cubicBezTo>
                  <a:close/>
                  <a:moveTo>
                    <a:pt x="11973" y="2975"/>
                  </a:moveTo>
                  <a:cubicBezTo>
                    <a:pt x="12143" y="2975"/>
                    <a:pt x="12287" y="3206"/>
                    <a:pt x="12137" y="3367"/>
                  </a:cubicBezTo>
                  <a:lnTo>
                    <a:pt x="11059" y="4444"/>
                  </a:lnTo>
                  <a:cubicBezTo>
                    <a:pt x="10871" y="4633"/>
                    <a:pt x="11039" y="4890"/>
                    <a:pt x="11239" y="4890"/>
                  </a:cubicBezTo>
                  <a:cubicBezTo>
                    <a:pt x="11300" y="4890"/>
                    <a:pt x="11365" y="4865"/>
                    <a:pt x="11423" y="4807"/>
                  </a:cubicBezTo>
                  <a:lnTo>
                    <a:pt x="12500" y="3730"/>
                  </a:lnTo>
                  <a:cubicBezTo>
                    <a:pt x="12548" y="3682"/>
                    <a:pt x="12603" y="3662"/>
                    <a:pt x="12656" y="3662"/>
                  </a:cubicBezTo>
                  <a:cubicBezTo>
                    <a:pt x="12829" y="3662"/>
                    <a:pt x="12981" y="3882"/>
                    <a:pt x="12812" y="4042"/>
                  </a:cubicBezTo>
                  <a:lnTo>
                    <a:pt x="11747" y="5119"/>
                  </a:lnTo>
                  <a:cubicBezTo>
                    <a:pt x="11522" y="5305"/>
                    <a:pt x="11710" y="5586"/>
                    <a:pt x="11916" y="5586"/>
                  </a:cubicBezTo>
                  <a:cubicBezTo>
                    <a:pt x="11984" y="5586"/>
                    <a:pt x="12053" y="5556"/>
                    <a:pt x="12111" y="5482"/>
                  </a:cubicBezTo>
                  <a:lnTo>
                    <a:pt x="13188" y="4405"/>
                  </a:lnTo>
                  <a:cubicBezTo>
                    <a:pt x="13237" y="4353"/>
                    <a:pt x="13292" y="4331"/>
                    <a:pt x="13345" y="4331"/>
                  </a:cubicBezTo>
                  <a:cubicBezTo>
                    <a:pt x="13514" y="4331"/>
                    <a:pt x="13658" y="4558"/>
                    <a:pt x="13500" y="4717"/>
                  </a:cubicBezTo>
                  <a:lnTo>
                    <a:pt x="11786" y="6430"/>
                  </a:lnTo>
                  <a:cubicBezTo>
                    <a:pt x="11734" y="6475"/>
                    <a:pt x="11669" y="6498"/>
                    <a:pt x="11606" y="6498"/>
                  </a:cubicBezTo>
                  <a:cubicBezTo>
                    <a:pt x="11543" y="6498"/>
                    <a:pt x="11481" y="6475"/>
                    <a:pt x="11436" y="6430"/>
                  </a:cubicBezTo>
                  <a:lnTo>
                    <a:pt x="11254" y="6248"/>
                  </a:lnTo>
                  <a:cubicBezTo>
                    <a:pt x="11202" y="6203"/>
                    <a:pt x="11137" y="6180"/>
                    <a:pt x="11072" y="6180"/>
                  </a:cubicBezTo>
                  <a:cubicBezTo>
                    <a:pt x="11008" y="6180"/>
                    <a:pt x="10943" y="6203"/>
                    <a:pt x="10891" y="6248"/>
                  </a:cubicBezTo>
                  <a:lnTo>
                    <a:pt x="10073" y="7066"/>
                  </a:lnTo>
                  <a:lnTo>
                    <a:pt x="9489" y="6469"/>
                  </a:lnTo>
                  <a:lnTo>
                    <a:pt x="10294" y="5651"/>
                  </a:lnTo>
                  <a:cubicBezTo>
                    <a:pt x="10397" y="5560"/>
                    <a:pt x="10397" y="5392"/>
                    <a:pt x="10294" y="5288"/>
                  </a:cubicBezTo>
                  <a:lnTo>
                    <a:pt x="10112" y="5119"/>
                  </a:lnTo>
                  <a:cubicBezTo>
                    <a:pt x="10008" y="5015"/>
                    <a:pt x="10008" y="4859"/>
                    <a:pt x="10112" y="4756"/>
                  </a:cubicBezTo>
                  <a:lnTo>
                    <a:pt x="11825" y="3042"/>
                  </a:lnTo>
                  <a:cubicBezTo>
                    <a:pt x="11872" y="2995"/>
                    <a:pt x="11924" y="2975"/>
                    <a:pt x="11973" y="2975"/>
                  </a:cubicBezTo>
                  <a:close/>
                  <a:moveTo>
                    <a:pt x="14774" y="6117"/>
                  </a:moveTo>
                  <a:cubicBezTo>
                    <a:pt x="15076" y="6117"/>
                    <a:pt x="15380" y="6234"/>
                    <a:pt x="15615" y="6469"/>
                  </a:cubicBezTo>
                  <a:cubicBezTo>
                    <a:pt x="16083" y="6936"/>
                    <a:pt x="16070" y="7702"/>
                    <a:pt x="15589" y="8156"/>
                  </a:cubicBezTo>
                  <a:lnTo>
                    <a:pt x="14914" y="8831"/>
                  </a:lnTo>
                  <a:cubicBezTo>
                    <a:pt x="14776" y="8969"/>
                    <a:pt x="14577" y="9056"/>
                    <a:pt x="14371" y="9056"/>
                  </a:cubicBezTo>
                  <a:cubicBezTo>
                    <a:pt x="14345" y="9056"/>
                    <a:pt x="14318" y="9055"/>
                    <a:pt x="14291" y="9052"/>
                  </a:cubicBezTo>
                  <a:cubicBezTo>
                    <a:pt x="14249" y="9048"/>
                    <a:pt x="14207" y="9046"/>
                    <a:pt x="14165" y="9046"/>
                  </a:cubicBezTo>
                  <a:cubicBezTo>
                    <a:pt x="13819" y="9046"/>
                    <a:pt x="13483" y="9187"/>
                    <a:pt x="13240" y="9441"/>
                  </a:cubicBezTo>
                  <a:lnTo>
                    <a:pt x="12838" y="9831"/>
                  </a:lnTo>
                  <a:lnTo>
                    <a:pt x="12241" y="9247"/>
                  </a:lnTo>
                  <a:lnTo>
                    <a:pt x="12643" y="8844"/>
                  </a:lnTo>
                  <a:cubicBezTo>
                    <a:pt x="12929" y="8572"/>
                    <a:pt x="13058" y="8182"/>
                    <a:pt x="13032" y="7780"/>
                  </a:cubicBezTo>
                  <a:cubicBezTo>
                    <a:pt x="12993" y="7559"/>
                    <a:pt x="13084" y="7326"/>
                    <a:pt x="13253" y="7157"/>
                  </a:cubicBezTo>
                  <a:lnTo>
                    <a:pt x="13915" y="6495"/>
                  </a:lnTo>
                  <a:cubicBezTo>
                    <a:pt x="14147" y="6243"/>
                    <a:pt x="14459" y="6117"/>
                    <a:pt x="14774" y="6117"/>
                  </a:cubicBezTo>
                  <a:close/>
                  <a:moveTo>
                    <a:pt x="10498" y="517"/>
                  </a:moveTo>
                  <a:cubicBezTo>
                    <a:pt x="11908" y="517"/>
                    <a:pt x="13321" y="876"/>
                    <a:pt x="14590" y="1601"/>
                  </a:cubicBezTo>
                  <a:cubicBezTo>
                    <a:pt x="14473" y="1809"/>
                    <a:pt x="14382" y="2030"/>
                    <a:pt x="14343" y="2250"/>
                  </a:cubicBezTo>
                  <a:cubicBezTo>
                    <a:pt x="13150" y="1549"/>
                    <a:pt x="11818" y="1202"/>
                    <a:pt x="10491" y="1202"/>
                  </a:cubicBezTo>
                  <a:cubicBezTo>
                    <a:pt x="8946" y="1202"/>
                    <a:pt x="7407" y="1672"/>
                    <a:pt x="6101" y="2601"/>
                  </a:cubicBezTo>
                  <a:cubicBezTo>
                    <a:pt x="5725" y="2873"/>
                    <a:pt x="5686" y="3406"/>
                    <a:pt x="5997" y="3730"/>
                  </a:cubicBezTo>
                  <a:lnTo>
                    <a:pt x="15537" y="13270"/>
                  </a:lnTo>
                  <a:cubicBezTo>
                    <a:pt x="15683" y="13416"/>
                    <a:pt x="15870" y="13486"/>
                    <a:pt x="16057" y="13486"/>
                  </a:cubicBezTo>
                  <a:cubicBezTo>
                    <a:pt x="16287" y="13486"/>
                    <a:pt x="16516" y="13380"/>
                    <a:pt x="16667" y="13179"/>
                  </a:cubicBezTo>
                  <a:cubicBezTo>
                    <a:pt x="18237" y="10960"/>
                    <a:pt x="18510" y="8091"/>
                    <a:pt x="17381" y="5625"/>
                  </a:cubicBezTo>
                  <a:cubicBezTo>
                    <a:pt x="17332" y="5523"/>
                    <a:pt x="17247" y="5480"/>
                    <a:pt x="17161" y="5480"/>
                  </a:cubicBezTo>
                  <a:cubicBezTo>
                    <a:pt x="16996" y="5480"/>
                    <a:pt x="16828" y="5641"/>
                    <a:pt x="16913" y="5846"/>
                  </a:cubicBezTo>
                  <a:cubicBezTo>
                    <a:pt x="17965" y="8130"/>
                    <a:pt x="17705" y="10817"/>
                    <a:pt x="16251" y="12881"/>
                  </a:cubicBezTo>
                  <a:cubicBezTo>
                    <a:pt x="16201" y="12938"/>
                    <a:pt x="16132" y="12968"/>
                    <a:pt x="16062" y="12968"/>
                  </a:cubicBezTo>
                  <a:cubicBezTo>
                    <a:pt x="16005" y="12968"/>
                    <a:pt x="15948" y="12948"/>
                    <a:pt x="15901" y="12907"/>
                  </a:cubicBezTo>
                  <a:lnTo>
                    <a:pt x="13201" y="10194"/>
                  </a:lnTo>
                  <a:lnTo>
                    <a:pt x="13591" y="9805"/>
                  </a:lnTo>
                  <a:cubicBezTo>
                    <a:pt x="13747" y="9636"/>
                    <a:pt x="13971" y="9557"/>
                    <a:pt x="14190" y="9557"/>
                  </a:cubicBezTo>
                  <a:cubicBezTo>
                    <a:pt x="14206" y="9557"/>
                    <a:pt x="14223" y="9557"/>
                    <a:pt x="14239" y="9558"/>
                  </a:cubicBezTo>
                  <a:cubicBezTo>
                    <a:pt x="14293" y="9565"/>
                    <a:pt x="14346" y="9569"/>
                    <a:pt x="14398" y="9569"/>
                  </a:cubicBezTo>
                  <a:cubicBezTo>
                    <a:pt x="14730" y="9569"/>
                    <a:pt x="15044" y="9430"/>
                    <a:pt x="15291" y="9195"/>
                  </a:cubicBezTo>
                  <a:lnTo>
                    <a:pt x="15953" y="8520"/>
                  </a:lnTo>
                  <a:cubicBezTo>
                    <a:pt x="16589" y="7858"/>
                    <a:pt x="16576" y="6806"/>
                    <a:pt x="15927" y="6157"/>
                  </a:cubicBezTo>
                  <a:cubicBezTo>
                    <a:pt x="15598" y="5821"/>
                    <a:pt x="15165" y="5653"/>
                    <a:pt x="14732" y="5653"/>
                  </a:cubicBezTo>
                  <a:cubicBezTo>
                    <a:pt x="14311" y="5653"/>
                    <a:pt x="13891" y="5812"/>
                    <a:pt x="13565" y="6131"/>
                  </a:cubicBezTo>
                  <a:lnTo>
                    <a:pt x="12890" y="6793"/>
                  </a:lnTo>
                  <a:cubicBezTo>
                    <a:pt x="12617" y="7066"/>
                    <a:pt x="12474" y="7455"/>
                    <a:pt x="12526" y="7832"/>
                  </a:cubicBezTo>
                  <a:cubicBezTo>
                    <a:pt x="12539" y="8078"/>
                    <a:pt x="12461" y="8312"/>
                    <a:pt x="12280" y="8481"/>
                  </a:cubicBezTo>
                  <a:lnTo>
                    <a:pt x="11877" y="8883"/>
                  </a:lnTo>
                  <a:lnTo>
                    <a:pt x="10436" y="7442"/>
                  </a:lnTo>
                  <a:lnTo>
                    <a:pt x="11072" y="6806"/>
                  </a:lnTo>
                  <a:cubicBezTo>
                    <a:pt x="11222" y="6956"/>
                    <a:pt x="11416" y="7030"/>
                    <a:pt x="11611" y="7030"/>
                  </a:cubicBezTo>
                  <a:cubicBezTo>
                    <a:pt x="11806" y="7030"/>
                    <a:pt x="12000" y="6956"/>
                    <a:pt x="12150" y="6806"/>
                  </a:cubicBezTo>
                  <a:lnTo>
                    <a:pt x="13863" y="5093"/>
                  </a:lnTo>
                  <a:cubicBezTo>
                    <a:pt x="14317" y="4652"/>
                    <a:pt x="14032" y="3873"/>
                    <a:pt x="13396" y="3821"/>
                  </a:cubicBezTo>
                  <a:cubicBezTo>
                    <a:pt x="13383" y="3652"/>
                    <a:pt x="13305" y="3484"/>
                    <a:pt x="13188" y="3367"/>
                  </a:cubicBezTo>
                  <a:cubicBezTo>
                    <a:pt x="13058" y="3237"/>
                    <a:pt x="12890" y="3172"/>
                    <a:pt x="12721" y="3159"/>
                  </a:cubicBezTo>
                  <a:cubicBezTo>
                    <a:pt x="12708" y="2977"/>
                    <a:pt x="12630" y="2809"/>
                    <a:pt x="12500" y="2692"/>
                  </a:cubicBezTo>
                  <a:cubicBezTo>
                    <a:pt x="12357" y="2549"/>
                    <a:pt x="12169" y="2478"/>
                    <a:pt x="11981" y="2478"/>
                  </a:cubicBezTo>
                  <a:cubicBezTo>
                    <a:pt x="11793" y="2478"/>
                    <a:pt x="11605" y="2549"/>
                    <a:pt x="11462" y="2692"/>
                  </a:cubicBezTo>
                  <a:lnTo>
                    <a:pt x="9748" y="4392"/>
                  </a:lnTo>
                  <a:cubicBezTo>
                    <a:pt x="9450" y="4691"/>
                    <a:pt x="9450" y="5171"/>
                    <a:pt x="9748" y="5469"/>
                  </a:cubicBezTo>
                  <a:lnTo>
                    <a:pt x="9112" y="6105"/>
                  </a:lnTo>
                  <a:lnTo>
                    <a:pt x="6361" y="3367"/>
                  </a:lnTo>
                  <a:cubicBezTo>
                    <a:pt x="6270" y="3263"/>
                    <a:pt x="6283" y="3107"/>
                    <a:pt x="6400" y="3029"/>
                  </a:cubicBezTo>
                  <a:cubicBezTo>
                    <a:pt x="7627" y="2161"/>
                    <a:pt x="9063" y="1726"/>
                    <a:pt x="10501" y="1726"/>
                  </a:cubicBezTo>
                  <a:cubicBezTo>
                    <a:pt x="11816" y="1726"/>
                    <a:pt x="13132" y="2090"/>
                    <a:pt x="14291" y="2822"/>
                  </a:cubicBezTo>
                  <a:cubicBezTo>
                    <a:pt x="14368" y="4035"/>
                    <a:pt x="15382" y="4870"/>
                    <a:pt x="16467" y="4870"/>
                  </a:cubicBezTo>
                  <a:cubicBezTo>
                    <a:pt x="16844" y="4870"/>
                    <a:pt x="17230" y="4769"/>
                    <a:pt x="17588" y="4548"/>
                  </a:cubicBezTo>
                  <a:lnTo>
                    <a:pt x="17588" y="4548"/>
                  </a:lnTo>
                  <a:cubicBezTo>
                    <a:pt x="19509" y="7806"/>
                    <a:pt x="18990" y="11946"/>
                    <a:pt x="16342" y="14633"/>
                  </a:cubicBezTo>
                  <a:lnTo>
                    <a:pt x="16342" y="14620"/>
                  </a:lnTo>
                  <a:cubicBezTo>
                    <a:pt x="14762" y="16200"/>
                    <a:pt x="12655" y="17046"/>
                    <a:pt x="10500" y="17046"/>
                  </a:cubicBezTo>
                  <a:cubicBezTo>
                    <a:pt x="9610" y="17046"/>
                    <a:pt x="8713" y="16902"/>
                    <a:pt x="7840" y="16606"/>
                  </a:cubicBezTo>
                  <a:cubicBezTo>
                    <a:pt x="4868" y="15607"/>
                    <a:pt x="2726" y="12998"/>
                    <a:pt x="2298" y="9883"/>
                  </a:cubicBezTo>
                  <a:cubicBezTo>
                    <a:pt x="1883" y="6767"/>
                    <a:pt x="3272" y="3678"/>
                    <a:pt x="5881" y="1926"/>
                  </a:cubicBezTo>
                  <a:cubicBezTo>
                    <a:pt x="7268" y="990"/>
                    <a:pt x="8881" y="517"/>
                    <a:pt x="10498" y="517"/>
                  </a:cubicBezTo>
                  <a:close/>
                  <a:moveTo>
                    <a:pt x="10501" y="0"/>
                  </a:moveTo>
                  <a:cubicBezTo>
                    <a:pt x="8228" y="0"/>
                    <a:pt x="5977" y="882"/>
                    <a:pt x="4284" y="2575"/>
                  </a:cubicBezTo>
                  <a:cubicBezTo>
                    <a:pt x="1" y="6858"/>
                    <a:pt x="1247" y="14101"/>
                    <a:pt x="6724" y="16710"/>
                  </a:cubicBezTo>
                  <a:cubicBezTo>
                    <a:pt x="7957" y="17294"/>
                    <a:pt x="9235" y="17565"/>
                    <a:pt x="10485" y="17565"/>
                  </a:cubicBezTo>
                  <a:cubicBezTo>
                    <a:pt x="14789" y="17565"/>
                    <a:pt x="18741" y="14353"/>
                    <a:pt x="19224" y="9675"/>
                  </a:cubicBezTo>
                  <a:cubicBezTo>
                    <a:pt x="19418" y="7780"/>
                    <a:pt x="18990" y="5859"/>
                    <a:pt x="18004" y="4223"/>
                  </a:cubicBezTo>
                  <a:cubicBezTo>
                    <a:pt x="18834" y="3367"/>
                    <a:pt x="18821" y="2004"/>
                    <a:pt x="17965" y="1160"/>
                  </a:cubicBezTo>
                  <a:cubicBezTo>
                    <a:pt x="17541" y="743"/>
                    <a:pt x="16994" y="535"/>
                    <a:pt x="16447" y="535"/>
                  </a:cubicBezTo>
                  <a:cubicBezTo>
                    <a:pt x="15888" y="535"/>
                    <a:pt x="15328" y="753"/>
                    <a:pt x="14901" y="1186"/>
                  </a:cubicBezTo>
                  <a:cubicBezTo>
                    <a:pt x="13529" y="389"/>
                    <a:pt x="12010" y="0"/>
                    <a:pt x="10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24;p76">
              <a:extLst>
                <a:ext uri="{FF2B5EF4-FFF2-40B4-BE49-F238E27FC236}">
                  <a16:creationId xmlns:a16="http://schemas.microsoft.com/office/drawing/2014/main" id="{7BA5AC2E-CC8B-AAD8-42B0-4DAC5E9305B3}"/>
                </a:ext>
              </a:extLst>
            </p:cNvPr>
            <p:cNvSpPr/>
            <p:nvPr/>
          </p:nvSpPr>
          <p:spPr>
            <a:xfrm>
              <a:off x="1032200" y="3440400"/>
              <a:ext cx="328075" cy="307075"/>
            </a:xfrm>
            <a:custGeom>
              <a:avLst/>
              <a:gdLst/>
              <a:ahLst/>
              <a:cxnLst/>
              <a:rect l="l" t="t" r="r" b="b"/>
              <a:pathLst>
                <a:path w="13123" h="12283" extrusionOk="0">
                  <a:moveTo>
                    <a:pt x="6010" y="3688"/>
                  </a:moveTo>
                  <a:lnTo>
                    <a:pt x="6594" y="4285"/>
                  </a:lnTo>
                  <a:lnTo>
                    <a:pt x="3544" y="7335"/>
                  </a:lnTo>
                  <a:cubicBezTo>
                    <a:pt x="3458" y="7421"/>
                    <a:pt x="3362" y="7457"/>
                    <a:pt x="3267" y="7457"/>
                  </a:cubicBezTo>
                  <a:cubicBezTo>
                    <a:pt x="2947" y="7457"/>
                    <a:pt x="2656" y="7039"/>
                    <a:pt x="2947" y="6738"/>
                  </a:cubicBezTo>
                  <a:lnTo>
                    <a:pt x="6010" y="3688"/>
                  </a:lnTo>
                  <a:close/>
                  <a:moveTo>
                    <a:pt x="2739" y="507"/>
                  </a:moveTo>
                  <a:cubicBezTo>
                    <a:pt x="2794" y="507"/>
                    <a:pt x="2849" y="527"/>
                    <a:pt x="2895" y="573"/>
                  </a:cubicBezTo>
                  <a:lnTo>
                    <a:pt x="5646" y="3311"/>
                  </a:lnTo>
                  <a:lnTo>
                    <a:pt x="2583" y="6375"/>
                  </a:lnTo>
                  <a:cubicBezTo>
                    <a:pt x="1931" y="7027"/>
                    <a:pt x="2567" y="7974"/>
                    <a:pt x="3285" y="7974"/>
                  </a:cubicBezTo>
                  <a:cubicBezTo>
                    <a:pt x="3495" y="7974"/>
                    <a:pt x="3713" y="7893"/>
                    <a:pt x="3907" y="7699"/>
                  </a:cubicBezTo>
                  <a:lnTo>
                    <a:pt x="6957" y="4648"/>
                  </a:lnTo>
                  <a:lnTo>
                    <a:pt x="8580" y="6271"/>
                  </a:lnTo>
                  <a:lnTo>
                    <a:pt x="9359" y="7037"/>
                  </a:lnTo>
                  <a:lnTo>
                    <a:pt x="6308" y="10100"/>
                  </a:lnTo>
                  <a:cubicBezTo>
                    <a:pt x="6222" y="10189"/>
                    <a:pt x="6124" y="10226"/>
                    <a:pt x="6029" y="10226"/>
                  </a:cubicBezTo>
                  <a:cubicBezTo>
                    <a:pt x="5710" y="10226"/>
                    <a:pt x="5421" y="9803"/>
                    <a:pt x="5711" y="9503"/>
                  </a:cubicBezTo>
                  <a:lnTo>
                    <a:pt x="8087" y="7140"/>
                  </a:lnTo>
                  <a:cubicBezTo>
                    <a:pt x="8293" y="6953"/>
                    <a:pt x="8119" y="6684"/>
                    <a:pt x="7915" y="6684"/>
                  </a:cubicBezTo>
                  <a:cubicBezTo>
                    <a:pt x="7851" y="6684"/>
                    <a:pt x="7783" y="6711"/>
                    <a:pt x="7723" y="6777"/>
                  </a:cubicBezTo>
                  <a:lnTo>
                    <a:pt x="5348" y="9139"/>
                  </a:lnTo>
                  <a:cubicBezTo>
                    <a:pt x="4697" y="9801"/>
                    <a:pt x="5329" y="10741"/>
                    <a:pt x="6046" y="10741"/>
                  </a:cubicBezTo>
                  <a:cubicBezTo>
                    <a:pt x="6258" y="10741"/>
                    <a:pt x="6477" y="10659"/>
                    <a:pt x="6672" y="10463"/>
                  </a:cubicBezTo>
                  <a:lnTo>
                    <a:pt x="9722" y="7413"/>
                  </a:lnTo>
                  <a:lnTo>
                    <a:pt x="12435" y="10126"/>
                  </a:lnTo>
                  <a:cubicBezTo>
                    <a:pt x="12487" y="10165"/>
                    <a:pt x="12513" y="10230"/>
                    <a:pt x="12500" y="10295"/>
                  </a:cubicBezTo>
                  <a:cubicBezTo>
                    <a:pt x="12500" y="10359"/>
                    <a:pt x="12461" y="10424"/>
                    <a:pt x="12409" y="10463"/>
                  </a:cubicBezTo>
                  <a:cubicBezTo>
                    <a:pt x="11172" y="11336"/>
                    <a:pt x="9736" y="11765"/>
                    <a:pt x="8309" y="11765"/>
                  </a:cubicBezTo>
                  <a:cubicBezTo>
                    <a:pt x="6487" y="11765"/>
                    <a:pt x="4678" y="11066"/>
                    <a:pt x="3310" y="9697"/>
                  </a:cubicBezTo>
                  <a:cubicBezTo>
                    <a:pt x="870" y="7257"/>
                    <a:pt x="558" y="3415"/>
                    <a:pt x="2557" y="599"/>
                  </a:cubicBezTo>
                  <a:cubicBezTo>
                    <a:pt x="2601" y="540"/>
                    <a:pt x="2669" y="507"/>
                    <a:pt x="2739" y="507"/>
                  </a:cubicBezTo>
                  <a:close/>
                  <a:moveTo>
                    <a:pt x="2742" y="0"/>
                  </a:moveTo>
                  <a:cubicBezTo>
                    <a:pt x="2511" y="0"/>
                    <a:pt x="2285" y="105"/>
                    <a:pt x="2142" y="313"/>
                  </a:cubicBezTo>
                  <a:cubicBezTo>
                    <a:pt x="0" y="3324"/>
                    <a:pt x="338" y="7452"/>
                    <a:pt x="2960" y="10061"/>
                  </a:cubicBezTo>
                  <a:cubicBezTo>
                    <a:pt x="4422" y="11530"/>
                    <a:pt x="6361" y="12282"/>
                    <a:pt x="8314" y="12282"/>
                  </a:cubicBezTo>
                  <a:cubicBezTo>
                    <a:pt x="9845" y="12282"/>
                    <a:pt x="11384" y="11820"/>
                    <a:pt x="12707" y="10879"/>
                  </a:cubicBezTo>
                  <a:cubicBezTo>
                    <a:pt x="13123" y="10593"/>
                    <a:pt x="13071" y="10113"/>
                    <a:pt x="12811" y="9762"/>
                  </a:cubicBezTo>
                  <a:lnTo>
                    <a:pt x="12798" y="9762"/>
                  </a:lnTo>
                  <a:lnTo>
                    <a:pt x="3271" y="209"/>
                  </a:lnTo>
                  <a:cubicBezTo>
                    <a:pt x="3120" y="70"/>
                    <a:pt x="2930" y="0"/>
                    <a:pt x="27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" name="Google Shape;1125;p76">
            <a:extLst>
              <a:ext uri="{FF2B5EF4-FFF2-40B4-BE49-F238E27FC236}">
                <a16:creationId xmlns:a16="http://schemas.microsoft.com/office/drawing/2014/main" id="{D2641D62-7745-22AD-BED1-8190049B55AB}"/>
              </a:ext>
            </a:extLst>
          </p:cNvPr>
          <p:cNvGrpSpPr/>
          <p:nvPr/>
        </p:nvGrpSpPr>
        <p:grpSpPr>
          <a:xfrm>
            <a:off x="1171455" y="5258919"/>
            <a:ext cx="601463" cy="507761"/>
            <a:chOff x="1001863" y="4202150"/>
            <a:chExt cx="439375" cy="370925"/>
          </a:xfrm>
          <a:solidFill>
            <a:srgbClr val="2C2B7F"/>
          </a:solidFill>
        </p:grpSpPr>
        <p:sp>
          <p:nvSpPr>
            <p:cNvPr id="35" name="Google Shape;1126;p76">
              <a:extLst>
                <a:ext uri="{FF2B5EF4-FFF2-40B4-BE49-F238E27FC236}">
                  <a16:creationId xmlns:a16="http://schemas.microsoft.com/office/drawing/2014/main" id="{4E7A3832-0A6D-B0B4-DD10-A31CF50E5BD9}"/>
                </a:ext>
              </a:extLst>
            </p:cNvPr>
            <p:cNvSpPr/>
            <p:nvPr/>
          </p:nvSpPr>
          <p:spPr>
            <a:xfrm>
              <a:off x="1001863" y="4202150"/>
              <a:ext cx="439375" cy="370925"/>
            </a:xfrm>
            <a:custGeom>
              <a:avLst/>
              <a:gdLst/>
              <a:ahLst/>
              <a:cxnLst/>
              <a:rect l="l" t="t" r="r" b="b"/>
              <a:pathLst>
                <a:path w="17575" h="14837" extrusionOk="0">
                  <a:moveTo>
                    <a:pt x="3375" y="1351"/>
                  </a:moveTo>
                  <a:cubicBezTo>
                    <a:pt x="3621" y="1351"/>
                    <a:pt x="3842" y="1506"/>
                    <a:pt x="3933" y="1727"/>
                  </a:cubicBezTo>
                  <a:lnTo>
                    <a:pt x="4309" y="2688"/>
                  </a:lnTo>
                  <a:lnTo>
                    <a:pt x="4309" y="7776"/>
                  </a:lnTo>
                  <a:cubicBezTo>
                    <a:pt x="4309" y="8139"/>
                    <a:pt x="4011" y="8451"/>
                    <a:pt x="3647" y="8451"/>
                  </a:cubicBezTo>
                  <a:lnTo>
                    <a:pt x="3647" y="8438"/>
                  </a:lnTo>
                  <a:cubicBezTo>
                    <a:pt x="3271" y="8438"/>
                    <a:pt x="2972" y="8139"/>
                    <a:pt x="2972" y="7763"/>
                  </a:cubicBezTo>
                  <a:lnTo>
                    <a:pt x="2972" y="5232"/>
                  </a:lnTo>
                  <a:cubicBezTo>
                    <a:pt x="3076" y="5478"/>
                    <a:pt x="3219" y="5712"/>
                    <a:pt x="3375" y="5933"/>
                  </a:cubicBezTo>
                  <a:cubicBezTo>
                    <a:pt x="3431" y="5999"/>
                    <a:pt x="3499" y="6027"/>
                    <a:pt x="3567" y="6027"/>
                  </a:cubicBezTo>
                  <a:cubicBezTo>
                    <a:pt x="3750" y="6027"/>
                    <a:pt x="3923" y="5820"/>
                    <a:pt x="3790" y="5621"/>
                  </a:cubicBezTo>
                  <a:cubicBezTo>
                    <a:pt x="3492" y="5232"/>
                    <a:pt x="3310" y="4725"/>
                    <a:pt x="3102" y="4284"/>
                  </a:cubicBezTo>
                  <a:lnTo>
                    <a:pt x="2544" y="3116"/>
                  </a:lnTo>
                  <a:cubicBezTo>
                    <a:pt x="2505" y="3025"/>
                    <a:pt x="2414" y="2973"/>
                    <a:pt x="2310" y="2973"/>
                  </a:cubicBezTo>
                  <a:lnTo>
                    <a:pt x="766" y="2973"/>
                  </a:lnTo>
                  <a:cubicBezTo>
                    <a:pt x="623" y="2973"/>
                    <a:pt x="519" y="2856"/>
                    <a:pt x="519" y="2727"/>
                  </a:cubicBezTo>
                  <a:lnTo>
                    <a:pt x="519" y="2376"/>
                  </a:lnTo>
                  <a:cubicBezTo>
                    <a:pt x="519" y="2259"/>
                    <a:pt x="597" y="2155"/>
                    <a:pt x="727" y="2129"/>
                  </a:cubicBezTo>
                  <a:lnTo>
                    <a:pt x="1584" y="2000"/>
                  </a:lnTo>
                  <a:cubicBezTo>
                    <a:pt x="1648" y="1987"/>
                    <a:pt x="1700" y="1961"/>
                    <a:pt x="1739" y="1922"/>
                  </a:cubicBezTo>
                  <a:cubicBezTo>
                    <a:pt x="1947" y="1688"/>
                    <a:pt x="2168" y="1351"/>
                    <a:pt x="2531" y="1351"/>
                  </a:cubicBezTo>
                  <a:close/>
                  <a:moveTo>
                    <a:pt x="14797" y="8606"/>
                  </a:moveTo>
                  <a:lnTo>
                    <a:pt x="15654" y="9982"/>
                  </a:lnTo>
                  <a:cubicBezTo>
                    <a:pt x="15783" y="10190"/>
                    <a:pt x="15822" y="10449"/>
                    <a:pt x="15757" y="10709"/>
                  </a:cubicBezTo>
                  <a:lnTo>
                    <a:pt x="15057" y="13461"/>
                  </a:lnTo>
                  <a:cubicBezTo>
                    <a:pt x="15044" y="13513"/>
                    <a:pt x="14537" y="14188"/>
                    <a:pt x="14537" y="14188"/>
                  </a:cubicBezTo>
                  <a:lnTo>
                    <a:pt x="14537" y="14175"/>
                  </a:lnTo>
                  <a:cubicBezTo>
                    <a:pt x="14537" y="14149"/>
                    <a:pt x="15147" y="10605"/>
                    <a:pt x="15147" y="10605"/>
                  </a:cubicBezTo>
                  <a:cubicBezTo>
                    <a:pt x="15186" y="10385"/>
                    <a:pt x="15173" y="10151"/>
                    <a:pt x="15108" y="9917"/>
                  </a:cubicBezTo>
                  <a:lnTo>
                    <a:pt x="14797" y="8983"/>
                  </a:lnTo>
                  <a:lnTo>
                    <a:pt x="14797" y="8606"/>
                  </a:lnTo>
                  <a:close/>
                  <a:moveTo>
                    <a:pt x="6139" y="7321"/>
                  </a:moveTo>
                  <a:lnTo>
                    <a:pt x="6879" y="7425"/>
                  </a:lnTo>
                  <a:lnTo>
                    <a:pt x="6879" y="10930"/>
                  </a:lnTo>
                  <a:lnTo>
                    <a:pt x="6516" y="13474"/>
                  </a:lnTo>
                  <a:cubicBezTo>
                    <a:pt x="6503" y="13552"/>
                    <a:pt x="6464" y="13617"/>
                    <a:pt x="6425" y="13668"/>
                  </a:cubicBezTo>
                  <a:lnTo>
                    <a:pt x="5932" y="14227"/>
                  </a:lnTo>
                  <a:cubicBezTo>
                    <a:pt x="5906" y="14253"/>
                    <a:pt x="5893" y="14291"/>
                    <a:pt x="5880" y="14317"/>
                  </a:cubicBezTo>
                  <a:lnTo>
                    <a:pt x="5270" y="14317"/>
                  </a:lnTo>
                  <a:lnTo>
                    <a:pt x="5555" y="13993"/>
                  </a:lnTo>
                  <a:cubicBezTo>
                    <a:pt x="5672" y="13863"/>
                    <a:pt x="5737" y="13707"/>
                    <a:pt x="5763" y="13539"/>
                  </a:cubicBezTo>
                  <a:cubicBezTo>
                    <a:pt x="5763" y="13539"/>
                    <a:pt x="6139" y="10943"/>
                    <a:pt x="6139" y="10930"/>
                  </a:cubicBezTo>
                  <a:lnTo>
                    <a:pt x="6139" y="7321"/>
                  </a:lnTo>
                  <a:close/>
                  <a:moveTo>
                    <a:pt x="10686" y="1443"/>
                  </a:moveTo>
                  <a:cubicBezTo>
                    <a:pt x="11093" y="1443"/>
                    <a:pt x="11500" y="1576"/>
                    <a:pt x="11838" y="1844"/>
                  </a:cubicBezTo>
                  <a:lnTo>
                    <a:pt x="12525" y="2402"/>
                  </a:lnTo>
                  <a:lnTo>
                    <a:pt x="12525" y="3817"/>
                  </a:lnTo>
                  <a:cubicBezTo>
                    <a:pt x="12525" y="4012"/>
                    <a:pt x="12370" y="4154"/>
                    <a:pt x="12188" y="4154"/>
                  </a:cubicBezTo>
                  <a:lnTo>
                    <a:pt x="11864" y="4154"/>
                  </a:lnTo>
                  <a:cubicBezTo>
                    <a:pt x="11539" y="4180"/>
                    <a:pt x="11539" y="4648"/>
                    <a:pt x="11864" y="4673"/>
                  </a:cubicBezTo>
                  <a:lnTo>
                    <a:pt x="12188" y="4673"/>
                  </a:lnTo>
                  <a:cubicBezTo>
                    <a:pt x="12655" y="4673"/>
                    <a:pt x="13032" y="4297"/>
                    <a:pt x="13032" y="3817"/>
                  </a:cubicBezTo>
                  <a:lnTo>
                    <a:pt x="13032" y="2765"/>
                  </a:lnTo>
                  <a:cubicBezTo>
                    <a:pt x="13421" y="2934"/>
                    <a:pt x="14057" y="3051"/>
                    <a:pt x="14654" y="3142"/>
                  </a:cubicBezTo>
                  <a:lnTo>
                    <a:pt x="15420" y="3259"/>
                  </a:lnTo>
                  <a:cubicBezTo>
                    <a:pt x="15706" y="3298"/>
                    <a:pt x="15991" y="3427"/>
                    <a:pt x="16212" y="3635"/>
                  </a:cubicBezTo>
                  <a:cubicBezTo>
                    <a:pt x="16082" y="4102"/>
                    <a:pt x="15719" y="5076"/>
                    <a:pt x="14680" y="5076"/>
                  </a:cubicBezTo>
                  <a:cubicBezTo>
                    <a:pt x="14369" y="5102"/>
                    <a:pt x="14369" y="5556"/>
                    <a:pt x="14680" y="5582"/>
                  </a:cubicBezTo>
                  <a:cubicBezTo>
                    <a:pt x="15783" y="5582"/>
                    <a:pt x="16329" y="4777"/>
                    <a:pt x="16562" y="4180"/>
                  </a:cubicBezTo>
                  <a:cubicBezTo>
                    <a:pt x="16627" y="4349"/>
                    <a:pt x="16666" y="4531"/>
                    <a:pt x="16666" y="4712"/>
                  </a:cubicBezTo>
                  <a:lnTo>
                    <a:pt x="16666" y="9009"/>
                  </a:lnTo>
                  <a:cubicBezTo>
                    <a:pt x="16666" y="9346"/>
                    <a:pt x="16887" y="9762"/>
                    <a:pt x="16991" y="10073"/>
                  </a:cubicBezTo>
                  <a:cubicBezTo>
                    <a:pt x="17029" y="10216"/>
                    <a:pt x="17042" y="10372"/>
                    <a:pt x="17017" y="10514"/>
                  </a:cubicBezTo>
                  <a:lnTo>
                    <a:pt x="17042" y="10514"/>
                  </a:lnTo>
                  <a:lnTo>
                    <a:pt x="16432" y="14006"/>
                  </a:lnTo>
                  <a:cubicBezTo>
                    <a:pt x="16406" y="14188"/>
                    <a:pt x="16251" y="14317"/>
                    <a:pt x="16069" y="14317"/>
                  </a:cubicBezTo>
                  <a:lnTo>
                    <a:pt x="15095" y="14317"/>
                  </a:lnTo>
                  <a:cubicBezTo>
                    <a:pt x="15264" y="14084"/>
                    <a:pt x="15433" y="13837"/>
                    <a:pt x="15576" y="13578"/>
                  </a:cubicBezTo>
                  <a:lnTo>
                    <a:pt x="16277" y="10826"/>
                  </a:lnTo>
                  <a:cubicBezTo>
                    <a:pt x="16368" y="10436"/>
                    <a:pt x="16316" y="10034"/>
                    <a:pt x="16108" y="9697"/>
                  </a:cubicBezTo>
                  <a:lnTo>
                    <a:pt x="13849" y="6101"/>
                  </a:lnTo>
                  <a:cubicBezTo>
                    <a:pt x="13795" y="6016"/>
                    <a:pt x="13718" y="5981"/>
                    <a:pt x="13641" y="5981"/>
                  </a:cubicBezTo>
                  <a:cubicBezTo>
                    <a:pt x="13461" y="5981"/>
                    <a:pt x="13284" y="6177"/>
                    <a:pt x="13421" y="6387"/>
                  </a:cubicBezTo>
                  <a:lnTo>
                    <a:pt x="13746" y="6906"/>
                  </a:lnTo>
                  <a:lnTo>
                    <a:pt x="11357" y="7425"/>
                  </a:lnTo>
                  <a:cubicBezTo>
                    <a:pt x="11178" y="7469"/>
                    <a:pt x="10994" y="7487"/>
                    <a:pt x="10808" y="7487"/>
                  </a:cubicBezTo>
                  <a:cubicBezTo>
                    <a:pt x="10281" y="7487"/>
                    <a:pt x="9737" y="7346"/>
                    <a:pt x="9229" y="7269"/>
                  </a:cubicBezTo>
                  <a:lnTo>
                    <a:pt x="9332" y="6776"/>
                  </a:lnTo>
                  <a:cubicBezTo>
                    <a:pt x="9369" y="6585"/>
                    <a:pt x="9223" y="6473"/>
                    <a:pt x="9077" y="6473"/>
                  </a:cubicBezTo>
                  <a:cubicBezTo>
                    <a:pt x="8966" y="6473"/>
                    <a:pt x="8854" y="6539"/>
                    <a:pt x="8826" y="6685"/>
                  </a:cubicBezTo>
                  <a:lnTo>
                    <a:pt x="7983" y="10891"/>
                  </a:lnTo>
                  <a:lnTo>
                    <a:pt x="7983" y="13954"/>
                  </a:lnTo>
                  <a:cubicBezTo>
                    <a:pt x="7983" y="14149"/>
                    <a:pt x="7814" y="14317"/>
                    <a:pt x="7606" y="14317"/>
                  </a:cubicBezTo>
                  <a:lnTo>
                    <a:pt x="6542" y="14317"/>
                  </a:lnTo>
                  <a:lnTo>
                    <a:pt x="6814" y="13993"/>
                  </a:lnTo>
                  <a:cubicBezTo>
                    <a:pt x="6918" y="13863"/>
                    <a:pt x="6996" y="13707"/>
                    <a:pt x="7022" y="13539"/>
                  </a:cubicBezTo>
                  <a:cubicBezTo>
                    <a:pt x="7022" y="13539"/>
                    <a:pt x="7398" y="10943"/>
                    <a:pt x="7398" y="10930"/>
                  </a:cubicBezTo>
                  <a:lnTo>
                    <a:pt x="7398" y="7205"/>
                  </a:lnTo>
                  <a:cubicBezTo>
                    <a:pt x="7398" y="7075"/>
                    <a:pt x="7295" y="6971"/>
                    <a:pt x="7178" y="6945"/>
                  </a:cubicBezTo>
                  <a:cubicBezTo>
                    <a:pt x="6412" y="6828"/>
                    <a:pt x="5529" y="6802"/>
                    <a:pt x="4828" y="6465"/>
                  </a:cubicBezTo>
                  <a:lnTo>
                    <a:pt x="4828" y="3960"/>
                  </a:lnTo>
                  <a:cubicBezTo>
                    <a:pt x="5116" y="4474"/>
                    <a:pt x="5689" y="4789"/>
                    <a:pt x="6246" y="4789"/>
                  </a:cubicBezTo>
                  <a:cubicBezTo>
                    <a:pt x="6645" y="4789"/>
                    <a:pt x="7037" y="4627"/>
                    <a:pt x="7308" y="4258"/>
                  </a:cubicBezTo>
                  <a:lnTo>
                    <a:pt x="8125" y="3116"/>
                  </a:lnTo>
                  <a:cubicBezTo>
                    <a:pt x="8177" y="3051"/>
                    <a:pt x="8242" y="2973"/>
                    <a:pt x="8307" y="2908"/>
                  </a:cubicBezTo>
                  <a:lnTo>
                    <a:pt x="8307" y="3817"/>
                  </a:lnTo>
                  <a:cubicBezTo>
                    <a:pt x="8307" y="4297"/>
                    <a:pt x="8683" y="4673"/>
                    <a:pt x="9151" y="4673"/>
                  </a:cubicBezTo>
                  <a:lnTo>
                    <a:pt x="10630" y="4673"/>
                  </a:lnTo>
                  <a:cubicBezTo>
                    <a:pt x="10955" y="4648"/>
                    <a:pt x="10955" y="4180"/>
                    <a:pt x="10630" y="4154"/>
                  </a:cubicBezTo>
                  <a:lnTo>
                    <a:pt x="9151" y="4154"/>
                  </a:lnTo>
                  <a:cubicBezTo>
                    <a:pt x="8969" y="4154"/>
                    <a:pt x="8813" y="4012"/>
                    <a:pt x="8813" y="3817"/>
                  </a:cubicBezTo>
                  <a:lnTo>
                    <a:pt x="8813" y="2454"/>
                  </a:lnTo>
                  <a:lnTo>
                    <a:pt x="9501" y="1870"/>
                  </a:lnTo>
                  <a:cubicBezTo>
                    <a:pt x="9845" y="1586"/>
                    <a:pt x="10265" y="1443"/>
                    <a:pt x="10686" y="1443"/>
                  </a:cubicBezTo>
                  <a:close/>
                  <a:moveTo>
                    <a:pt x="3375" y="1"/>
                  </a:moveTo>
                  <a:cubicBezTo>
                    <a:pt x="3232" y="1"/>
                    <a:pt x="3128" y="105"/>
                    <a:pt x="3115" y="247"/>
                  </a:cubicBezTo>
                  <a:lnTo>
                    <a:pt x="3115" y="831"/>
                  </a:lnTo>
                  <a:lnTo>
                    <a:pt x="2531" y="831"/>
                  </a:lnTo>
                  <a:cubicBezTo>
                    <a:pt x="2025" y="831"/>
                    <a:pt x="1726" y="1169"/>
                    <a:pt x="1415" y="1506"/>
                  </a:cubicBezTo>
                  <a:lnTo>
                    <a:pt x="649" y="1623"/>
                  </a:lnTo>
                  <a:cubicBezTo>
                    <a:pt x="273" y="1675"/>
                    <a:pt x="0" y="2000"/>
                    <a:pt x="0" y="2376"/>
                  </a:cubicBezTo>
                  <a:lnTo>
                    <a:pt x="0" y="2727"/>
                  </a:lnTo>
                  <a:cubicBezTo>
                    <a:pt x="0" y="3142"/>
                    <a:pt x="337" y="3479"/>
                    <a:pt x="766" y="3479"/>
                  </a:cubicBezTo>
                  <a:lnTo>
                    <a:pt x="2155" y="3479"/>
                  </a:lnTo>
                  <a:lnTo>
                    <a:pt x="2453" y="4128"/>
                  </a:lnTo>
                  <a:lnTo>
                    <a:pt x="2453" y="7763"/>
                  </a:lnTo>
                  <a:cubicBezTo>
                    <a:pt x="2453" y="8425"/>
                    <a:pt x="2985" y="8957"/>
                    <a:pt x="3647" y="8957"/>
                  </a:cubicBezTo>
                  <a:cubicBezTo>
                    <a:pt x="4296" y="8957"/>
                    <a:pt x="4828" y="8425"/>
                    <a:pt x="4828" y="7763"/>
                  </a:cubicBezTo>
                  <a:lnTo>
                    <a:pt x="4828" y="7036"/>
                  </a:lnTo>
                  <a:cubicBezTo>
                    <a:pt x="5088" y="7140"/>
                    <a:pt x="5348" y="7205"/>
                    <a:pt x="5633" y="7243"/>
                  </a:cubicBezTo>
                  <a:lnTo>
                    <a:pt x="5633" y="10930"/>
                  </a:lnTo>
                  <a:lnTo>
                    <a:pt x="5257" y="13474"/>
                  </a:lnTo>
                  <a:cubicBezTo>
                    <a:pt x="5244" y="13552"/>
                    <a:pt x="5218" y="13617"/>
                    <a:pt x="5166" y="13668"/>
                  </a:cubicBezTo>
                  <a:lnTo>
                    <a:pt x="4699" y="14227"/>
                  </a:lnTo>
                  <a:cubicBezTo>
                    <a:pt x="4478" y="14460"/>
                    <a:pt x="4660" y="14837"/>
                    <a:pt x="4971" y="14837"/>
                  </a:cubicBezTo>
                  <a:lnTo>
                    <a:pt x="7606" y="14837"/>
                  </a:lnTo>
                  <a:cubicBezTo>
                    <a:pt x="8086" y="14837"/>
                    <a:pt x="8489" y="14447"/>
                    <a:pt x="8489" y="13954"/>
                  </a:cubicBezTo>
                  <a:lnTo>
                    <a:pt x="8489" y="10956"/>
                  </a:lnTo>
                  <a:lnTo>
                    <a:pt x="9138" y="7776"/>
                  </a:lnTo>
                  <a:lnTo>
                    <a:pt x="10488" y="7983"/>
                  </a:lnTo>
                  <a:cubicBezTo>
                    <a:pt x="10534" y="7990"/>
                    <a:pt x="10589" y="7993"/>
                    <a:pt x="10651" y="7993"/>
                  </a:cubicBezTo>
                  <a:cubicBezTo>
                    <a:pt x="11474" y="7993"/>
                    <a:pt x="13561" y="7469"/>
                    <a:pt x="14044" y="7360"/>
                  </a:cubicBezTo>
                  <a:lnTo>
                    <a:pt x="14291" y="7776"/>
                  </a:lnTo>
                  <a:lnTo>
                    <a:pt x="14291" y="9022"/>
                  </a:lnTo>
                  <a:cubicBezTo>
                    <a:pt x="14291" y="9528"/>
                    <a:pt x="14745" y="9995"/>
                    <a:pt x="14654" y="10514"/>
                  </a:cubicBezTo>
                  <a:lnTo>
                    <a:pt x="14044" y="14006"/>
                  </a:lnTo>
                  <a:cubicBezTo>
                    <a:pt x="14018" y="14188"/>
                    <a:pt x="13862" y="14317"/>
                    <a:pt x="13681" y="14317"/>
                  </a:cubicBezTo>
                  <a:lnTo>
                    <a:pt x="12694" y="14317"/>
                  </a:lnTo>
                  <a:cubicBezTo>
                    <a:pt x="12876" y="14084"/>
                    <a:pt x="13032" y="13837"/>
                    <a:pt x="13187" y="13578"/>
                  </a:cubicBezTo>
                  <a:lnTo>
                    <a:pt x="13888" y="10826"/>
                  </a:lnTo>
                  <a:cubicBezTo>
                    <a:pt x="13979" y="10436"/>
                    <a:pt x="13914" y="10034"/>
                    <a:pt x="13707" y="9697"/>
                  </a:cubicBezTo>
                  <a:lnTo>
                    <a:pt x="12967" y="8490"/>
                  </a:lnTo>
                  <a:cubicBezTo>
                    <a:pt x="12909" y="8412"/>
                    <a:pt x="12833" y="8380"/>
                    <a:pt x="12758" y="8380"/>
                  </a:cubicBezTo>
                  <a:cubicBezTo>
                    <a:pt x="12582" y="8380"/>
                    <a:pt x="12416" y="8561"/>
                    <a:pt x="12525" y="8762"/>
                  </a:cubicBezTo>
                  <a:lnTo>
                    <a:pt x="13278" y="9969"/>
                  </a:lnTo>
                  <a:cubicBezTo>
                    <a:pt x="13408" y="10190"/>
                    <a:pt x="13447" y="10449"/>
                    <a:pt x="13382" y="10696"/>
                  </a:cubicBezTo>
                  <a:lnTo>
                    <a:pt x="12681" y="13448"/>
                  </a:lnTo>
                  <a:cubicBezTo>
                    <a:pt x="12668" y="13500"/>
                    <a:pt x="12123" y="14227"/>
                    <a:pt x="12123" y="14227"/>
                  </a:cubicBezTo>
                  <a:cubicBezTo>
                    <a:pt x="11928" y="14460"/>
                    <a:pt x="12110" y="14824"/>
                    <a:pt x="12422" y="14824"/>
                  </a:cubicBezTo>
                  <a:lnTo>
                    <a:pt x="13694" y="14824"/>
                  </a:lnTo>
                  <a:cubicBezTo>
                    <a:pt x="13992" y="14824"/>
                    <a:pt x="14265" y="14681"/>
                    <a:pt x="14434" y="14434"/>
                  </a:cubicBezTo>
                  <a:lnTo>
                    <a:pt x="14434" y="14434"/>
                  </a:lnTo>
                  <a:cubicBezTo>
                    <a:pt x="14421" y="14642"/>
                    <a:pt x="14589" y="14824"/>
                    <a:pt x="14797" y="14824"/>
                  </a:cubicBezTo>
                  <a:lnTo>
                    <a:pt x="16069" y="14824"/>
                  </a:lnTo>
                  <a:cubicBezTo>
                    <a:pt x="16497" y="14824"/>
                    <a:pt x="16861" y="14512"/>
                    <a:pt x="16939" y="14097"/>
                  </a:cubicBezTo>
                  <a:lnTo>
                    <a:pt x="17536" y="10605"/>
                  </a:lnTo>
                  <a:cubicBezTo>
                    <a:pt x="17575" y="10372"/>
                    <a:pt x="17562" y="10138"/>
                    <a:pt x="17484" y="9917"/>
                  </a:cubicBezTo>
                  <a:lnTo>
                    <a:pt x="17185" y="8983"/>
                  </a:lnTo>
                  <a:lnTo>
                    <a:pt x="17185" y="4712"/>
                  </a:lnTo>
                  <a:cubicBezTo>
                    <a:pt x="17172" y="3739"/>
                    <a:pt x="16458" y="2908"/>
                    <a:pt x="15498" y="2752"/>
                  </a:cubicBezTo>
                  <a:lnTo>
                    <a:pt x="14745" y="2636"/>
                  </a:lnTo>
                  <a:cubicBezTo>
                    <a:pt x="13603" y="2467"/>
                    <a:pt x="13226" y="2324"/>
                    <a:pt x="13123" y="2233"/>
                  </a:cubicBezTo>
                  <a:lnTo>
                    <a:pt x="12941" y="2091"/>
                  </a:lnTo>
                  <a:lnTo>
                    <a:pt x="12162" y="1454"/>
                  </a:lnTo>
                  <a:cubicBezTo>
                    <a:pt x="11729" y="1110"/>
                    <a:pt x="11208" y="938"/>
                    <a:pt x="10687" y="938"/>
                  </a:cubicBezTo>
                  <a:cubicBezTo>
                    <a:pt x="10147" y="938"/>
                    <a:pt x="9606" y="1123"/>
                    <a:pt x="9164" y="1493"/>
                  </a:cubicBezTo>
                  <a:lnTo>
                    <a:pt x="8385" y="2155"/>
                  </a:lnTo>
                  <a:cubicBezTo>
                    <a:pt x="8138" y="2350"/>
                    <a:pt x="7905" y="2571"/>
                    <a:pt x="7710" y="2817"/>
                  </a:cubicBezTo>
                  <a:lnTo>
                    <a:pt x="6879" y="3960"/>
                  </a:lnTo>
                  <a:cubicBezTo>
                    <a:pt x="6712" y="4189"/>
                    <a:pt x="6478" y="4286"/>
                    <a:pt x="6237" y="4286"/>
                  </a:cubicBezTo>
                  <a:cubicBezTo>
                    <a:pt x="5821" y="4286"/>
                    <a:pt x="5382" y="3998"/>
                    <a:pt x="5218" y="3596"/>
                  </a:cubicBezTo>
                  <a:lnTo>
                    <a:pt x="4413" y="1545"/>
                  </a:lnTo>
                  <a:cubicBezTo>
                    <a:pt x="4283" y="1208"/>
                    <a:pt x="3985" y="948"/>
                    <a:pt x="3634" y="870"/>
                  </a:cubicBezTo>
                  <a:lnTo>
                    <a:pt x="3634" y="260"/>
                  </a:lnTo>
                  <a:cubicBezTo>
                    <a:pt x="3634" y="118"/>
                    <a:pt x="3518" y="1"/>
                    <a:pt x="33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27;p76">
              <a:extLst>
                <a:ext uri="{FF2B5EF4-FFF2-40B4-BE49-F238E27FC236}">
                  <a16:creationId xmlns:a16="http://schemas.microsoft.com/office/drawing/2014/main" id="{D36C004B-7D4D-4F76-6A74-093AB732BDDB}"/>
                </a:ext>
              </a:extLst>
            </p:cNvPr>
            <p:cNvSpPr/>
            <p:nvPr/>
          </p:nvSpPr>
          <p:spPr>
            <a:xfrm>
              <a:off x="1197388" y="4265725"/>
              <a:ext cx="48325" cy="13050"/>
            </a:xfrm>
            <a:custGeom>
              <a:avLst/>
              <a:gdLst/>
              <a:ahLst/>
              <a:cxnLst/>
              <a:rect l="l" t="t" r="r" b="b"/>
              <a:pathLst>
                <a:path w="1933" h="522" extrusionOk="0">
                  <a:moveTo>
                    <a:pt x="333" y="1"/>
                  </a:moveTo>
                  <a:cubicBezTo>
                    <a:pt x="1" y="1"/>
                    <a:pt x="1" y="522"/>
                    <a:pt x="333" y="522"/>
                  </a:cubicBezTo>
                  <a:cubicBezTo>
                    <a:pt x="340" y="522"/>
                    <a:pt x="348" y="522"/>
                    <a:pt x="356" y="521"/>
                  </a:cubicBezTo>
                  <a:lnTo>
                    <a:pt x="1576" y="521"/>
                  </a:lnTo>
                  <a:cubicBezTo>
                    <a:pt x="1585" y="522"/>
                    <a:pt x="1592" y="522"/>
                    <a:pt x="1600" y="522"/>
                  </a:cubicBezTo>
                  <a:cubicBezTo>
                    <a:pt x="1932" y="522"/>
                    <a:pt x="1932" y="1"/>
                    <a:pt x="1600" y="1"/>
                  </a:cubicBezTo>
                  <a:cubicBezTo>
                    <a:pt x="1592" y="1"/>
                    <a:pt x="1585" y="1"/>
                    <a:pt x="1576" y="2"/>
                  </a:cubicBezTo>
                  <a:lnTo>
                    <a:pt x="356" y="2"/>
                  </a:lnTo>
                  <a:cubicBezTo>
                    <a:pt x="348" y="1"/>
                    <a:pt x="340" y="1"/>
                    <a:pt x="3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1128;p76">
            <a:extLst>
              <a:ext uri="{FF2B5EF4-FFF2-40B4-BE49-F238E27FC236}">
                <a16:creationId xmlns:a16="http://schemas.microsoft.com/office/drawing/2014/main" id="{99EB5B86-403F-99C8-DEAF-A15A34CCCDAA}"/>
              </a:ext>
            </a:extLst>
          </p:cNvPr>
          <p:cNvSpPr/>
          <p:nvPr/>
        </p:nvSpPr>
        <p:spPr>
          <a:xfrm>
            <a:off x="10361279" y="1410822"/>
            <a:ext cx="607794" cy="572613"/>
          </a:xfrm>
          <a:custGeom>
            <a:avLst/>
            <a:gdLst/>
            <a:ahLst/>
            <a:cxnLst/>
            <a:rect l="l" t="t" r="r" b="b"/>
            <a:pathLst>
              <a:path w="17760" h="16732" extrusionOk="0">
                <a:moveTo>
                  <a:pt x="1741" y="4504"/>
                </a:moveTo>
                <a:cubicBezTo>
                  <a:pt x="1949" y="4751"/>
                  <a:pt x="2183" y="4985"/>
                  <a:pt x="2183" y="5309"/>
                </a:cubicBezTo>
                <a:lnTo>
                  <a:pt x="2183" y="5841"/>
                </a:lnTo>
                <a:lnTo>
                  <a:pt x="1300" y="5841"/>
                </a:lnTo>
                <a:lnTo>
                  <a:pt x="1300" y="5309"/>
                </a:lnTo>
                <a:cubicBezTo>
                  <a:pt x="1300" y="4972"/>
                  <a:pt x="1547" y="4738"/>
                  <a:pt x="1741" y="4504"/>
                </a:cubicBezTo>
                <a:close/>
                <a:moveTo>
                  <a:pt x="16045" y="4504"/>
                </a:moveTo>
                <a:cubicBezTo>
                  <a:pt x="16240" y="4751"/>
                  <a:pt x="16486" y="4985"/>
                  <a:pt x="16486" y="5309"/>
                </a:cubicBezTo>
                <a:lnTo>
                  <a:pt x="16486" y="5841"/>
                </a:lnTo>
                <a:lnTo>
                  <a:pt x="15604" y="5841"/>
                </a:lnTo>
                <a:lnTo>
                  <a:pt x="15604" y="5309"/>
                </a:lnTo>
                <a:cubicBezTo>
                  <a:pt x="15604" y="4972"/>
                  <a:pt x="15837" y="4738"/>
                  <a:pt x="16045" y="4504"/>
                </a:cubicBezTo>
                <a:close/>
                <a:moveTo>
                  <a:pt x="8893" y="2895"/>
                </a:moveTo>
                <a:lnTo>
                  <a:pt x="10399" y="3596"/>
                </a:lnTo>
                <a:cubicBezTo>
                  <a:pt x="11126" y="3933"/>
                  <a:pt x="11593" y="4673"/>
                  <a:pt x="11593" y="5478"/>
                </a:cubicBezTo>
                <a:lnTo>
                  <a:pt x="11593" y="6075"/>
                </a:lnTo>
                <a:lnTo>
                  <a:pt x="6193" y="6075"/>
                </a:lnTo>
                <a:lnTo>
                  <a:pt x="6193" y="5478"/>
                </a:lnTo>
                <a:cubicBezTo>
                  <a:pt x="6193" y="4673"/>
                  <a:pt x="6661" y="3933"/>
                  <a:pt x="7388" y="3596"/>
                </a:cubicBezTo>
                <a:lnTo>
                  <a:pt x="8893" y="2895"/>
                </a:lnTo>
                <a:close/>
                <a:moveTo>
                  <a:pt x="2183" y="6360"/>
                </a:moveTo>
                <a:lnTo>
                  <a:pt x="2183" y="8255"/>
                </a:lnTo>
                <a:lnTo>
                  <a:pt x="1300" y="8255"/>
                </a:lnTo>
                <a:lnTo>
                  <a:pt x="1300" y="6360"/>
                </a:lnTo>
                <a:close/>
                <a:moveTo>
                  <a:pt x="16486" y="6360"/>
                </a:moveTo>
                <a:lnTo>
                  <a:pt x="16486" y="8255"/>
                </a:lnTo>
                <a:lnTo>
                  <a:pt x="15604" y="8255"/>
                </a:lnTo>
                <a:lnTo>
                  <a:pt x="15604" y="6360"/>
                </a:lnTo>
                <a:close/>
                <a:moveTo>
                  <a:pt x="8893" y="7282"/>
                </a:moveTo>
                <a:cubicBezTo>
                  <a:pt x="9029" y="7282"/>
                  <a:pt x="9166" y="7373"/>
                  <a:pt x="9179" y="7555"/>
                </a:cubicBezTo>
                <a:lnTo>
                  <a:pt x="9179" y="8969"/>
                </a:lnTo>
                <a:lnTo>
                  <a:pt x="8608" y="8969"/>
                </a:lnTo>
                <a:lnTo>
                  <a:pt x="8608" y="7555"/>
                </a:lnTo>
                <a:cubicBezTo>
                  <a:pt x="8621" y="7373"/>
                  <a:pt x="8757" y="7282"/>
                  <a:pt x="8893" y="7282"/>
                </a:cubicBezTo>
                <a:close/>
                <a:moveTo>
                  <a:pt x="12034" y="9489"/>
                </a:moveTo>
                <a:cubicBezTo>
                  <a:pt x="12099" y="9489"/>
                  <a:pt x="12151" y="9540"/>
                  <a:pt x="12151" y="9605"/>
                </a:cubicBezTo>
                <a:lnTo>
                  <a:pt x="12151" y="10163"/>
                </a:lnTo>
                <a:lnTo>
                  <a:pt x="5635" y="10163"/>
                </a:lnTo>
                <a:lnTo>
                  <a:pt x="5635" y="9605"/>
                </a:lnTo>
                <a:cubicBezTo>
                  <a:pt x="5635" y="9540"/>
                  <a:pt x="5687" y="9489"/>
                  <a:pt x="5752" y="9489"/>
                </a:cubicBezTo>
                <a:close/>
                <a:moveTo>
                  <a:pt x="16486" y="8775"/>
                </a:moveTo>
                <a:lnTo>
                  <a:pt x="16486" y="11890"/>
                </a:lnTo>
                <a:lnTo>
                  <a:pt x="15604" y="11890"/>
                </a:lnTo>
                <a:lnTo>
                  <a:pt x="15604" y="8775"/>
                </a:lnTo>
                <a:close/>
                <a:moveTo>
                  <a:pt x="4156" y="12396"/>
                </a:moveTo>
                <a:lnTo>
                  <a:pt x="4156" y="16199"/>
                </a:lnTo>
                <a:lnTo>
                  <a:pt x="3545" y="16199"/>
                </a:lnTo>
                <a:lnTo>
                  <a:pt x="3545" y="13992"/>
                </a:lnTo>
                <a:cubicBezTo>
                  <a:pt x="3481" y="13519"/>
                  <a:pt x="3111" y="13282"/>
                  <a:pt x="2741" y="13282"/>
                </a:cubicBezTo>
                <a:cubicBezTo>
                  <a:pt x="2371" y="13282"/>
                  <a:pt x="2001" y="13519"/>
                  <a:pt x="1936" y="13992"/>
                </a:cubicBezTo>
                <a:lnTo>
                  <a:pt x="1936" y="16199"/>
                </a:lnTo>
                <a:lnTo>
                  <a:pt x="1404" y="16199"/>
                </a:lnTo>
                <a:cubicBezTo>
                  <a:pt x="1352" y="16199"/>
                  <a:pt x="1313" y="16160"/>
                  <a:pt x="1313" y="16121"/>
                </a:cubicBezTo>
                <a:lnTo>
                  <a:pt x="1300" y="16121"/>
                </a:lnTo>
                <a:lnTo>
                  <a:pt x="1300" y="12396"/>
                </a:lnTo>
                <a:close/>
                <a:moveTo>
                  <a:pt x="2741" y="13720"/>
                </a:moveTo>
                <a:cubicBezTo>
                  <a:pt x="2877" y="13720"/>
                  <a:pt x="3013" y="13811"/>
                  <a:pt x="3026" y="13992"/>
                </a:cubicBezTo>
                <a:lnTo>
                  <a:pt x="3026" y="16199"/>
                </a:lnTo>
                <a:lnTo>
                  <a:pt x="2455" y="16212"/>
                </a:lnTo>
                <a:lnTo>
                  <a:pt x="2455" y="13992"/>
                </a:lnTo>
                <a:cubicBezTo>
                  <a:pt x="2468" y="13811"/>
                  <a:pt x="2604" y="13720"/>
                  <a:pt x="2741" y="13720"/>
                </a:cubicBezTo>
                <a:close/>
                <a:moveTo>
                  <a:pt x="6103" y="13720"/>
                </a:moveTo>
                <a:cubicBezTo>
                  <a:pt x="6239" y="13720"/>
                  <a:pt x="6375" y="13811"/>
                  <a:pt x="6388" y="13992"/>
                </a:cubicBezTo>
                <a:lnTo>
                  <a:pt x="6388" y="16199"/>
                </a:lnTo>
                <a:lnTo>
                  <a:pt x="5817" y="16212"/>
                </a:lnTo>
                <a:lnTo>
                  <a:pt x="5817" y="13992"/>
                </a:lnTo>
                <a:cubicBezTo>
                  <a:pt x="5830" y="13811"/>
                  <a:pt x="5966" y="13720"/>
                  <a:pt x="6103" y="13720"/>
                </a:cubicBezTo>
                <a:close/>
                <a:moveTo>
                  <a:pt x="13125" y="10683"/>
                </a:moveTo>
                <a:lnTo>
                  <a:pt x="13125" y="16199"/>
                </a:lnTo>
                <a:lnTo>
                  <a:pt x="12489" y="16199"/>
                </a:lnTo>
                <a:lnTo>
                  <a:pt x="12489" y="13992"/>
                </a:lnTo>
                <a:cubicBezTo>
                  <a:pt x="12424" y="13519"/>
                  <a:pt x="12054" y="13282"/>
                  <a:pt x="11684" y="13282"/>
                </a:cubicBezTo>
                <a:cubicBezTo>
                  <a:pt x="11314" y="13282"/>
                  <a:pt x="10944" y="13519"/>
                  <a:pt x="10879" y="13992"/>
                </a:cubicBezTo>
                <a:lnTo>
                  <a:pt x="10879" y="16199"/>
                </a:lnTo>
                <a:lnTo>
                  <a:pt x="10217" y="16199"/>
                </a:lnTo>
                <a:lnTo>
                  <a:pt x="10217" y="12993"/>
                </a:lnTo>
                <a:cubicBezTo>
                  <a:pt x="10217" y="12539"/>
                  <a:pt x="9841" y="12175"/>
                  <a:pt x="9386" y="12175"/>
                </a:cubicBezTo>
                <a:lnTo>
                  <a:pt x="8400" y="12175"/>
                </a:lnTo>
                <a:cubicBezTo>
                  <a:pt x="7933" y="12175"/>
                  <a:pt x="7569" y="12539"/>
                  <a:pt x="7569" y="12993"/>
                </a:cubicBezTo>
                <a:lnTo>
                  <a:pt x="7569" y="13837"/>
                </a:lnTo>
                <a:cubicBezTo>
                  <a:pt x="7550" y="14018"/>
                  <a:pt x="7686" y="14109"/>
                  <a:pt x="7822" y="14109"/>
                </a:cubicBezTo>
                <a:cubicBezTo>
                  <a:pt x="7959" y="14109"/>
                  <a:pt x="8095" y="14018"/>
                  <a:pt x="8075" y="13837"/>
                </a:cubicBezTo>
                <a:lnTo>
                  <a:pt x="8075" y="12993"/>
                </a:lnTo>
                <a:cubicBezTo>
                  <a:pt x="8075" y="12824"/>
                  <a:pt x="8218" y="12682"/>
                  <a:pt x="8400" y="12682"/>
                </a:cubicBezTo>
                <a:lnTo>
                  <a:pt x="9386" y="12682"/>
                </a:lnTo>
                <a:cubicBezTo>
                  <a:pt x="9568" y="12682"/>
                  <a:pt x="9698" y="12824"/>
                  <a:pt x="9698" y="12993"/>
                </a:cubicBezTo>
                <a:lnTo>
                  <a:pt x="9698" y="16199"/>
                </a:lnTo>
                <a:lnTo>
                  <a:pt x="8088" y="16212"/>
                </a:lnTo>
                <a:lnTo>
                  <a:pt x="8088" y="15057"/>
                </a:lnTo>
                <a:cubicBezTo>
                  <a:pt x="8101" y="14875"/>
                  <a:pt x="7965" y="14784"/>
                  <a:pt x="7829" y="14784"/>
                </a:cubicBezTo>
                <a:cubicBezTo>
                  <a:pt x="7693" y="14784"/>
                  <a:pt x="7556" y="14875"/>
                  <a:pt x="7569" y="15057"/>
                </a:cubicBezTo>
                <a:lnTo>
                  <a:pt x="7569" y="16212"/>
                </a:lnTo>
                <a:lnTo>
                  <a:pt x="6920" y="16212"/>
                </a:lnTo>
                <a:lnTo>
                  <a:pt x="6920" y="13992"/>
                </a:lnTo>
                <a:cubicBezTo>
                  <a:pt x="6855" y="13519"/>
                  <a:pt x="6485" y="13282"/>
                  <a:pt x="6115" y="13282"/>
                </a:cubicBezTo>
                <a:cubicBezTo>
                  <a:pt x="5746" y="13282"/>
                  <a:pt x="5376" y="13519"/>
                  <a:pt x="5311" y="13992"/>
                </a:cubicBezTo>
                <a:lnTo>
                  <a:pt x="5311" y="16199"/>
                </a:lnTo>
                <a:lnTo>
                  <a:pt x="4688" y="16199"/>
                </a:lnTo>
                <a:lnTo>
                  <a:pt x="4688" y="10683"/>
                </a:lnTo>
                <a:close/>
                <a:moveTo>
                  <a:pt x="11684" y="13720"/>
                </a:moveTo>
                <a:cubicBezTo>
                  <a:pt x="11820" y="13720"/>
                  <a:pt x="11956" y="13811"/>
                  <a:pt x="11969" y="13992"/>
                </a:cubicBezTo>
                <a:lnTo>
                  <a:pt x="11969" y="16199"/>
                </a:lnTo>
                <a:lnTo>
                  <a:pt x="11398" y="16212"/>
                </a:lnTo>
                <a:lnTo>
                  <a:pt x="11398" y="13992"/>
                </a:lnTo>
                <a:cubicBezTo>
                  <a:pt x="11411" y="13811"/>
                  <a:pt x="11548" y="13720"/>
                  <a:pt x="11684" y="13720"/>
                </a:cubicBezTo>
                <a:close/>
                <a:moveTo>
                  <a:pt x="15052" y="13720"/>
                </a:moveTo>
                <a:cubicBezTo>
                  <a:pt x="15192" y="13720"/>
                  <a:pt x="15331" y="13811"/>
                  <a:pt x="15344" y="13992"/>
                </a:cubicBezTo>
                <a:lnTo>
                  <a:pt x="15344" y="16199"/>
                </a:lnTo>
                <a:lnTo>
                  <a:pt x="14760" y="16212"/>
                </a:lnTo>
                <a:lnTo>
                  <a:pt x="14760" y="13992"/>
                </a:lnTo>
                <a:cubicBezTo>
                  <a:pt x="14773" y="13811"/>
                  <a:pt x="14913" y="13720"/>
                  <a:pt x="15052" y="13720"/>
                </a:cubicBezTo>
                <a:close/>
                <a:moveTo>
                  <a:pt x="16486" y="12396"/>
                </a:moveTo>
                <a:lnTo>
                  <a:pt x="16486" y="16121"/>
                </a:lnTo>
                <a:cubicBezTo>
                  <a:pt x="16486" y="16173"/>
                  <a:pt x="16447" y="16212"/>
                  <a:pt x="16395" y="16212"/>
                </a:cubicBezTo>
                <a:lnTo>
                  <a:pt x="15850" y="16212"/>
                </a:lnTo>
                <a:lnTo>
                  <a:pt x="15850" y="13992"/>
                </a:lnTo>
                <a:cubicBezTo>
                  <a:pt x="15785" y="13519"/>
                  <a:pt x="15416" y="13282"/>
                  <a:pt x="15046" y="13282"/>
                </a:cubicBezTo>
                <a:cubicBezTo>
                  <a:pt x="14676" y="13282"/>
                  <a:pt x="14306" y="13519"/>
                  <a:pt x="14241" y="13992"/>
                </a:cubicBezTo>
                <a:lnTo>
                  <a:pt x="14241" y="16199"/>
                </a:lnTo>
                <a:lnTo>
                  <a:pt x="13631" y="16199"/>
                </a:lnTo>
                <a:lnTo>
                  <a:pt x="13631" y="12396"/>
                </a:lnTo>
                <a:close/>
                <a:moveTo>
                  <a:pt x="8893" y="0"/>
                </a:moveTo>
                <a:cubicBezTo>
                  <a:pt x="7751" y="26"/>
                  <a:pt x="7543" y="1636"/>
                  <a:pt x="8634" y="1947"/>
                </a:cubicBezTo>
                <a:lnTo>
                  <a:pt x="8634" y="2441"/>
                </a:lnTo>
                <a:lnTo>
                  <a:pt x="7180" y="3115"/>
                </a:lnTo>
                <a:cubicBezTo>
                  <a:pt x="6271" y="3544"/>
                  <a:pt x="5687" y="4452"/>
                  <a:pt x="5687" y="5465"/>
                </a:cubicBezTo>
                <a:lnTo>
                  <a:pt x="5687" y="8982"/>
                </a:lnTo>
                <a:cubicBezTo>
                  <a:pt x="5363" y="9021"/>
                  <a:pt x="5129" y="9294"/>
                  <a:pt x="5116" y="9618"/>
                </a:cubicBezTo>
                <a:lnTo>
                  <a:pt x="5116" y="10176"/>
                </a:lnTo>
                <a:lnTo>
                  <a:pt x="3675" y="10176"/>
                </a:lnTo>
                <a:cubicBezTo>
                  <a:pt x="3663" y="10175"/>
                  <a:pt x="3652" y="10175"/>
                  <a:pt x="3641" y="10175"/>
                </a:cubicBezTo>
                <a:cubicBezTo>
                  <a:pt x="3320" y="10175"/>
                  <a:pt x="3323" y="10684"/>
                  <a:pt x="3652" y="10684"/>
                </a:cubicBezTo>
                <a:cubicBezTo>
                  <a:pt x="3659" y="10684"/>
                  <a:pt x="3667" y="10683"/>
                  <a:pt x="3675" y="10683"/>
                </a:cubicBezTo>
                <a:lnTo>
                  <a:pt x="4169" y="10683"/>
                </a:lnTo>
                <a:lnTo>
                  <a:pt x="4169" y="11890"/>
                </a:lnTo>
                <a:lnTo>
                  <a:pt x="2702" y="11890"/>
                </a:lnTo>
                <a:lnTo>
                  <a:pt x="2702" y="8775"/>
                </a:lnTo>
                <a:lnTo>
                  <a:pt x="3013" y="8775"/>
                </a:lnTo>
                <a:cubicBezTo>
                  <a:pt x="3021" y="8775"/>
                  <a:pt x="3029" y="8775"/>
                  <a:pt x="3037" y="8775"/>
                </a:cubicBezTo>
                <a:cubicBezTo>
                  <a:pt x="3369" y="8775"/>
                  <a:pt x="3369" y="8255"/>
                  <a:pt x="3037" y="8255"/>
                </a:cubicBezTo>
                <a:cubicBezTo>
                  <a:pt x="3029" y="8255"/>
                  <a:pt x="3021" y="8255"/>
                  <a:pt x="3013" y="8255"/>
                </a:cubicBezTo>
                <a:lnTo>
                  <a:pt x="2702" y="8255"/>
                </a:lnTo>
                <a:lnTo>
                  <a:pt x="2702" y="6360"/>
                </a:lnTo>
                <a:lnTo>
                  <a:pt x="3000" y="6360"/>
                </a:lnTo>
                <a:cubicBezTo>
                  <a:pt x="3008" y="6361"/>
                  <a:pt x="3016" y="6361"/>
                  <a:pt x="3024" y="6361"/>
                </a:cubicBezTo>
                <a:cubicBezTo>
                  <a:pt x="3356" y="6361"/>
                  <a:pt x="3356" y="5840"/>
                  <a:pt x="3024" y="5840"/>
                </a:cubicBezTo>
                <a:cubicBezTo>
                  <a:pt x="3016" y="5840"/>
                  <a:pt x="3008" y="5841"/>
                  <a:pt x="3000" y="5841"/>
                </a:cubicBezTo>
                <a:lnTo>
                  <a:pt x="2702" y="5841"/>
                </a:lnTo>
                <a:lnTo>
                  <a:pt x="2702" y="5309"/>
                </a:lnTo>
                <a:cubicBezTo>
                  <a:pt x="2702" y="4764"/>
                  <a:pt x="2325" y="4400"/>
                  <a:pt x="2001" y="3998"/>
                </a:cubicBezTo>
                <a:lnTo>
                  <a:pt x="2001" y="2934"/>
                </a:lnTo>
                <a:cubicBezTo>
                  <a:pt x="1988" y="2778"/>
                  <a:pt x="1865" y="2700"/>
                  <a:pt x="1741" y="2700"/>
                </a:cubicBezTo>
                <a:cubicBezTo>
                  <a:pt x="1618" y="2700"/>
                  <a:pt x="1495" y="2778"/>
                  <a:pt x="1482" y="2934"/>
                </a:cubicBezTo>
                <a:lnTo>
                  <a:pt x="1482" y="3998"/>
                </a:lnTo>
                <a:cubicBezTo>
                  <a:pt x="1157" y="4400"/>
                  <a:pt x="781" y="4764"/>
                  <a:pt x="781" y="5309"/>
                </a:cubicBezTo>
                <a:lnTo>
                  <a:pt x="781" y="5841"/>
                </a:lnTo>
                <a:lnTo>
                  <a:pt x="456" y="5841"/>
                </a:lnTo>
                <a:cubicBezTo>
                  <a:pt x="145" y="5867"/>
                  <a:pt x="145" y="6334"/>
                  <a:pt x="456" y="6360"/>
                </a:cubicBezTo>
                <a:lnTo>
                  <a:pt x="781" y="6360"/>
                </a:lnTo>
                <a:lnTo>
                  <a:pt x="781" y="8255"/>
                </a:lnTo>
                <a:lnTo>
                  <a:pt x="456" y="8255"/>
                </a:lnTo>
                <a:cubicBezTo>
                  <a:pt x="145" y="8281"/>
                  <a:pt x="145" y="8749"/>
                  <a:pt x="456" y="8775"/>
                </a:cubicBezTo>
                <a:lnTo>
                  <a:pt x="2170" y="8775"/>
                </a:lnTo>
                <a:lnTo>
                  <a:pt x="2170" y="11890"/>
                </a:lnTo>
                <a:lnTo>
                  <a:pt x="1287" y="11890"/>
                </a:lnTo>
                <a:lnTo>
                  <a:pt x="1287" y="9722"/>
                </a:lnTo>
                <a:cubicBezTo>
                  <a:pt x="1306" y="9540"/>
                  <a:pt x="1170" y="9450"/>
                  <a:pt x="1034" y="9450"/>
                </a:cubicBezTo>
                <a:cubicBezTo>
                  <a:pt x="898" y="9450"/>
                  <a:pt x="761" y="9540"/>
                  <a:pt x="781" y="9722"/>
                </a:cubicBezTo>
                <a:lnTo>
                  <a:pt x="781" y="11890"/>
                </a:lnTo>
                <a:lnTo>
                  <a:pt x="365" y="11890"/>
                </a:lnTo>
                <a:cubicBezTo>
                  <a:pt x="353" y="11889"/>
                  <a:pt x="342" y="11888"/>
                  <a:pt x="330" y="11888"/>
                </a:cubicBezTo>
                <a:cubicBezTo>
                  <a:pt x="1" y="11888"/>
                  <a:pt x="1" y="12398"/>
                  <a:pt x="330" y="12398"/>
                </a:cubicBezTo>
                <a:cubicBezTo>
                  <a:pt x="342" y="12398"/>
                  <a:pt x="353" y="12397"/>
                  <a:pt x="365" y="12396"/>
                </a:cubicBezTo>
                <a:lnTo>
                  <a:pt x="781" y="12396"/>
                </a:lnTo>
                <a:lnTo>
                  <a:pt x="781" y="16121"/>
                </a:lnTo>
                <a:cubicBezTo>
                  <a:pt x="781" y="16459"/>
                  <a:pt x="1040" y="16718"/>
                  <a:pt x="1378" y="16731"/>
                </a:cubicBezTo>
                <a:lnTo>
                  <a:pt x="16383" y="16731"/>
                </a:lnTo>
                <a:cubicBezTo>
                  <a:pt x="16720" y="16718"/>
                  <a:pt x="16980" y="16459"/>
                  <a:pt x="16993" y="16121"/>
                </a:cubicBezTo>
                <a:lnTo>
                  <a:pt x="16993" y="12396"/>
                </a:lnTo>
                <a:lnTo>
                  <a:pt x="17408" y="12396"/>
                </a:lnTo>
                <a:cubicBezTo>
                  <a:pt x="17420" y="12397"/>
                  <a:pt x="17431" y="12398"/>
                  <a:pt x="17442" y="12398"/>
                </a:cubicBezTo>
                <a:cubicBezTo>
                  <a:pt x="17760" y="12398"/>
                  <a:pt x="17760" y="11888"/>
                  <a:pt x="17442" y="11888"/>
                </a:cubicBezTo>
                <a:cubicBezTo>
                  <a:pt x="17431" y="11888"/>
                  <a:pt x="17420" y="11889"/>
                  <a:pt x="17408" y="11890"/>
                </a:cubicBezTo>
                <a:lnTo>
                  <a:pt x="16993" y="11890"/>
                </a:lnTo>
                <a:lnTo>
                  <a:pt x="16993" y="8775"/>
                </a:lnTo>
                <a:lnTo>
                  <a:pt x="17317" y="8775"/>
                </a:lnTo>
                <a:cubicBezTo>
                  <a:pt x="17325" y="8775"/>
                  <a:pt x="17333" y="8775"/>
                  <a:pt x="17341" y="8775"/>
                </a:cubicBezTo>
                <a:cubicBezTo>
                  <a:pt x="17673" y="8775"/>
                  <a:pt x="17673" y="8255"/>
                  <a:pt x="17341" y="8255"/>
                </a:cubicBezTo>
                <a:cubicBezTo>
                  <a:pt x="17333" y="8255"/>
                  <a:pt x="17325" y="8255"/>
                  <a:pt x="17317" y="8255"/>
                </a:cubicBezTo>
                <a:lnTo>
                  <a:pt x="16993" y="8255"/>
                </a:lnTo>
                <a:lnTo>
                  <a:pt x="16993" y="6360"/>
                </a:lnTo>
                <a:lnTo>
                  <a:pt x="17317" y="6360"/>
                </a:lnTo>
                <a:cubicBezTo>
                  <a:pt x="17325" y="6361"/>
                  <a:pt x="17333" y="6361"/>
                  <a:pt x="17341" y="6361"/>
                </a:cubicBezTo>
                <a:cubicBezTo>
                  <a:pt x="17673" y="6361"/>
                  <a:pt x="17673" y="5840"/>
                  <a:pt x="17341" y="5840"/>
                </a:cubicBezTo>
                <a:cubicBezTo>
                  <a:pt x="17333" y="5840"/>
                  <a:pt x="17325" y="5841"/>
                  <a:pt x="17317" y="5841"/>
                </a:cubicBezTo>
                <a:lnTo>
                  <a:pt x="16993" y="5841"/>
                </a:lnTo>
                <a:lnTo>
                  <a:pt x="16993" y="5309"/>
                </a:lnTo>
                <a:cubicBezTo>
                  <a:pt x="16993" y="4764"/>
                  <a:pt x="16616" y="4400"/>
                  <a:pt x="16305" y="3998"/>
                </a:cubicBezTo>
                <a:lnTo>
                  <a:pt x="16305" y="2934"/>
                </a:lnTo>
                <a:cubicBezTo>
                  <a:pt x="16292" y="2778"/>
                  <a:pt x="16168" y="2700"/>
                  <a:pt x="16045" y="2700"/>
                </a:cubicBezTo>
                <a:cubicBezTo>
                  <a:pt x="15922" y="2700"/>
                  <a:pt x="15798" y="2778"/>
                  <a:pt x="15785" y="2934"/>
                </a:cubicBezTo>
                <a:lnTo>
                  <a:pt x="15785" y="3998"/>
                </a:lnTo>
                <a:cubicBezTo>
                  <a:pt x="15461" y="4400"/>
                  <a:pt x="15085" y="4764"/>
                  <a:pt x="15085" y="5309"/>
                </a:cubicBezTo>
                <a:lnTo>
                  <a:pt x="15085" y="5841"/>
                </a:lnTo>
                <a:lnTo>
                  <a:pt x="14786" y="5841"/>
                </a:lnTo>
                <a:cubicBezTo>
                  <a:pt x="14461" y="5867"/>
                  <a:pt x="14461" y="6334"/>
                  <a:pt x="14786" y="6360"/>
                </a:cubicBezTo>
                <a:lnTo>
                  <a:pt x="15085" y="6360"/>
                </a:lnTo>
                <a:lnTo>
                  <a:pt x="15085" y="8255"/>
                </a:lnTo>
                <a:lnTo>
                  <a:pt x="14786" y="8255"/>
                </a:lnTo>
                <a:cubicBezTo>
                  <a:pt x="14461" y="8281"/>
                  <a:pt x="14461" y="8749"/>
                  <a:pt x="14786" y="8775"/>
                </a:cubicBezTo>
                <a:lnTo>
                  <a:pt x="15085" y="8775"/>
                </a:lnTo>
                <a:lnTo>
                  <a:pt x="15085" y="11890"/>
                </a:lnTo>
                <a:lnTo>
                  <a:pt x="13618" y="11890"/>
                </a:lnTo>
                <a:lnTo>
                  <a:pt x="13618" y="10683"/>
                </a:lnTo>
                <a:lnTo>
                  <a:pt x="14098" y="10683"/>
                </a:lnTo>
                <a:cubicBezTo>
                  <a:pt x="14423" y="10657"/>
                  <a:pt x="14423" y="10189"/>
                  <a:pt x="14098" y="10163"/>
                </a:cubicBezTo>
                <a:lnTo>
                  <a:pt x="12657" y="10163"/>
                </a:lnTo>
                <a:lnTo>
                  <a:pt x="12657" y="9605"/>
                </a:lnTo>
                <a:cubicBezTo>
                  <a:pt x="12657" y="9255"/>
                  <a:pt x="12372" y="8969"/>
                  <a:pt x="12021" y="8969"/>
                </a:cubicBezTo>
                <a:lnTo>
                  <a:pt x="10944" y="8969"/>
                </a:lnTo>
                <a:lnTo>
                  <a:pt x="10944" y="7775"/>
                </a:lnTo>
                <a:cubicBezTo>
                  <a:pt x="10957" y="7593"/>
                  <a:pt x="10821" y="7503"/>
                  <a:pt x="10684" y="7503"/>
                </a:cubicBezTo>
                <a:cubicBezTo>
                  <a:pt x="10548" y="7503"/>
                  <a:pt x="10412" y="7593"/>
                  <a:pt x="10425" y="7775"/>
                </a:cubicBezTo>
                <a:lnTo>
                  <a:pt x="10425" y="8969"/>
                </a:lnTo>
                <a:lnTo>
                  <a:pt x="9685" y="8969"/>
                </a:lnTo>
                <a:lnTo>
                  <a:pt x="9685" y="7555"/>
                </a:lnTo>
                <a:cubicBezTo>
                  <a:pt x="9627" y="7087"/>
                  <a:pt x="9257" y="6854"/>
                  <a:pt x="8885" y="6854"/>
                </a:cubicBezTo>
                <a:cubicBezTo>
                  <a:pt x="8514" y="6854"/>
                  <a:pt x="8140" y="7087"/>
                  <a:pt x="8075" y="7555"/>
                </a:cubicBezTo>
                <a:lnTo>
                  <a:pt x="8075" y="8969"/>
                </a:lnTo>
                <a:lnTo>
                  <a:pt x="7362" y="8969"/>
                </a:lnTo>
                <a:lnTo>
                  <a:pt x="7362" y="7775"/>
                </a:lnTo>
                <a:cubicBezTo>
                  <a:pt x="7375" y="7593"/>
                  <a:pt x="7238" y="7503"/>
                  <a:pt x="7102" y="7503"/>
                </a:cubicBezTo>
                <a:cubicBezTo>
                  <a:pt x="6966" y="7503"/>
                  <a:pt x="6829" y="7593"/>
                  <a:pt x="6842" y="7775"/>
                </a:cubicBezTo>
                <a:lnTo>
                  <a:pt x="6842" y="8969"/>
                </a:lnTo>
                <a:lnTo>
                  <a:pt x="6193" y="8969"/>
                </a:lnTo>
                <a:lnTo>
                  <a:pt x="6193" y="6594"/>
                </a:lnTo>
                <a:lnTo>
                  <a:pt x="11593" y="6594"/>
                </a:lnTo>
                <a:lnTo>
                  <a:pt x="11593" y="8009"/>
                </a:lnTo>
                <a:cubicBezTo>
                  <a:pt x="11580" y="8197"/>
                  <a:pt x="11716" y="8291"/>
                  <a:pt x="11853" y="8291"/>
                </a:cubicBezTo>
                <a:cubicBezTo>
                  <a:pt x="11989" y="8291"/>
                  <a:pt x="12125" y="8197"/>
                  <a:pt x="12112" y="8009"/>
                </a:cubicBezTo>
                <a:lnTo>
                  <a:pt x="12112" y="5478"/>
                </a:lnTo>
                <a:cubicBezTo>
                  <a:pt x="12112" y="4465"/>
                  <a:pt x="11528" y="3557"/>
                  <a:pt x="10606" y="3128"/>
                </a:cubicBezTo>
                <a:lnTo>
                  <a:pt x="9153" y="2454"/>
                </a:lnTo>
                <a:lnTo>
                  <a:pt x="9153" y="1960"/>
                </a:lnTo>
                <a:cubicBezTo>
                  <a:pt x="9360" y="1908"/>
                  <a:pt x="9542" y="1792"/>
                  <a:pt x="9672" y="1623"/>
                </a:cubicBezTo>
                <a:cubicBezTo>
                  <a:pt x="9834" y="1423"/>
                  <a:pt x="9654" y="1195"/>
                  <a:pt x="9464" y="1195"/>
                </a:cubicBezTo>
                <a:cubicBezTo>
                  <a:pt x="9395" y="1195"/>
                  <a:pt x="9325" y="1226"/>
                  <a:pt x="9270" y="1298"/>
                </a:cubicBezTo>
                <a:cubicBezTo>
                  <a:pt x="9173" y="1418"/>
                  <a:pt x="9033" y="1475"/>
                  <a:pt x="8895" y="1475"/>
                </a:cubicBezTo>
                <a:cubicBezTo>
                  <a:pt x="8719" y="1475"/>
                  <a:pt x="8545" y="1382"/>
                  <a:pt x="8465" y="1207"/>
                </a:cubicBezTo>
                <a:cubicBezTo>
                  <a:pt x="8309" y="883"/>
                  <a:pt x="8543" y="520"/>
                  <a:pt x="8893" y="520"/>
                </a:cubicBezTo>
                <a:cubicBezTo>
                  <a:pt x="9205" y="494"/>
                  <a:pt x="9205" y="26"/>
                  <a:pt x="8893" y="0"/>
                </a:cubicBezTo>
                <a:close/>
              </a:path>
            </a:pathLst>
          </a:custGeom>
          <a:solidFill>
            <a:srgbClr val="2C2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1129;p76">
            <a:extLst>
              <a:ext uri="{FF2B5EF4-FFF2-40B4-BE49-F238E27FC236}">
                <a16:creationId xmlns:a16="http://schemas.microsoft.com/office/drawing/2014/main" id="{8BA13605-A8DB-EAB3-D6AA-6C75460837AE}"/>
              </a:ext>
            </a:extLst>
          </p:cNvPr>
          <p:cNvGrpSpPr/>
          <p:nvPr/>
        </p:nvGrpSpPr>
        <p:grpSpPr>
          <a:xfrm>
            <a:off x="10364650" y="2372068"/>
            <a:ext cx="601052" cy="598349"/>
            <a:chOff x="7717750" y="1953275"/>
            <a:chExt cx="439075" cy="437100"/>
          </a:xfrm>
          <a:solidFill>
            <a:srgbClr val="2C2B7F"/>
          </a:solidFill>
        </p:grpSpPr>
        <p:sp>
          <p:nvSpPr>
            <p:cNvPr id="39" name="Google Shape;1130;p76">
              <a:extLst>
                <a:ext uri="{FF2B5EF4-FFF2-40B4-BE49-F238E27FC236}">
                  <a16:creationId xmlns:a16="http://schemas.microsoft.com/office/drawing/2014/main" id="{29222CDC-7761-9E88-D41E-53E188974685}"/>
                </a:ext>
              </a:extLst>
            </p:cNvPr>
            <p:cNvSpPr/>
            <p:nvPr/>
          </p:nvSpPr>
          <p:spPr>
            <a:xfrm>
              <a:off x="7725575" y="2203000"/>
              <a:ext cx="431250" cy="187375"/>
            </a:xfrm>
            <a:custGeom>
              <a:avLst/>
              <a:gdLst/>
              <a:ahLst/>
              <a:cxnLst/>
              <a:rect l="l" t="t" r="r" b="b"/>
              <a:pathLst>
                <a:path w="17250" h="7495" extrusionOk="0">
                  <a:moveTo>
                    <a:pt x="2606" y="634"/>
                  </a:moveTo>
                  <a:cubicBezTo>
                    <a:pt x="2689" y="634"/>
                    <a:pt x="2774" y="653"/>
                    <a:pt x="2855" y="694"/>
                  </a:cubicBezTo>
                  <a:lnTo>
                    <a:pt x="6282" y="2524"/>
                  </a:lnTo>
                  <a:cubicBezTo>
                    <a:pt x="6035" y="2472"/>
                    <a:pt x="5814" y="2407"/>
                    <a:pt x="5581" y="2329"/>
                  </a:cubicBezTo>
                  <a:lnTo>
                    <a:pt x="2063" y="1109"/>
                  </a:lnTo>
                  <a:cubicBezTo>
                    <a:pt x="2103" y="823"/>
                    <a:pt x="2344" y="634"/>
                    <a:pt x="2606" y="634"/>
                  </a:cubicBezTo>
                  <a:close/>
                  <a:moveTo>
                    <a:pt x="8389" y="0"/>
                  </a:moveTo>
                  <a:cubicBezTo>
                    <a:pt x="7519" y="0"/>
                    <a:pt x="7032" y="1217"/>
                    <a:pt x="7865" y="1784"/>
                  </a:cubicBezTo>
                  <a:lnTo>
                    <a:pt x="9254" y="2654"/>
                  </a:lnTo>
                  <a:lnTo>
                    <a:pt x="7618" y="2654"/>
                  </a:lnTo>
                  <a:lnTo>
                    <a:pt x="3102" y="240"/>
                  </a:lnTo>
                  <a:cubicBezTo>
                    <a:pt x="2945" y="161"/>
                    <a:pt x="2781" y="125"/>
                    <a:pt x="2620" y="125"/>
                  </a:cubicBezTo>
                  <a:cubicBezTo>
                    <a:pt x="2139" y="125"/>
                    <a:pt x="1687" y="451"/>
                    <a:pt x="1570" y="966"/>
                  </a:cubicBezTo>
                  <a:cubicBezTo>
                    <a:pt x="1512" y="958"/>
                    <a:pt x="1456" y="954"/>
                    <a:pt x="1401" y="954"/>
                  </a:cubicBezTo>
                  <a:cubicBezTo>
                    <a:pt x="372" y="954"/>
                    <a:pt x="0" y="2406"/>
                    <a:pt x="999" y="2874"/>
                  </a:cubicBezTo>
                  <a:lnTo>
                    <a:pt x="8410" y="6535"/>
                  </a:lnTo>
                  <a:cubicBezTo>
                    <a:pt x="9046" y="6846"/>
                    <a:pt x="9734" y="7015"/>
                    <a:pt x="10435" y="7028"/>
                  </a:cubicBezTo>
                  <a:lnTo>
                    <a:pt x="12200" y="7080"/>
                  </a:lnTo>
                  <a:cubicBezTo>
                    <a:pt x="12551" y="7080"/>
                    <a:pt x="12551" y="6561"/>
                    <a:pt x="12200" y="6561"/>
                  </a:cubicBezTo>
                  <a:lnTo>
                    <a:pt x="10435" y="6522"/>
                  </a:lnTo>
                  <a:cubicBezTo>
                    <a:pt x="9799" y="6496"/>
                    <a:pt x="9189" y="6353"/>
                    <a:pt x="8631" y="6067"/>
                  </a:cubicBezTo>
                  <a:lnTo>
                    <a:pt x="1206" y="2420"/>
                  </a:lnTo>
                  <a:cubicBezTo>
                    <a:pt x="973" y="2303"/>
                    <a:pt x="856" y="2018"/>
                    <a:pt x="960" y="1771"/>
                  </a:cubicBezTo>
                  <a:cubicBezTo>
                    <a:pt x="1045" y="1581"/>
                    <a:pt x="1224" y="1468"/>
                    <a:pt x="1421" y="1468"/>
                  </a:cubicBezTo>
                  <a:cubicBezTo>
                    <a:pt x="1466" y="1468"/>
                    <a:pt x="1511" y="1474"/>
                    <a:pt x="1557" y="1486"/>
                  </a:cubicBezTo>
                  <a:lnTo>
                    <a:pt x="5412" y="2822"/>
                  </a:lnTo>
                  <a:cubicBezTo>
                    <a:pt x="6074" y="3056"/>
                    <a:pt x="6775" y="3173"/>
                    <a:pt x="7489" y="3173"/>
                  </a:cubicBezTo>
                  <a:lnTo>
                    <a:pt x="10085" y="3173"/>
                  </a:lnTo>
                  <a:lnTo>
                    <a:pt x="11642" y="4146"/>
                  </a:lnTo>
                  <a:cubicBezTo>
                    <a:pt x="11685" y="4168"/>
                    <a:pt x="11732" y="4178"/>
                    <a:pt x="11777" y="4178"/>
                  </a:cubicBezTo>
                  <a:cubicBezTo>
                    <a:pt x="11867" y="4178"/>
                    <a:pt x="11954" y="4138"/>
                    <a:pt x="12006" y="4069"/>
                  </a:cubicBezTo>
                  <a:cubicBezTo>
                    <a:pt x="12071" y="3939"/>
                    <a:pt x="12045" y="3783"/>
                    <a:pt x="11915" y="3705"/>
                  </a:cubicBezTo>
                  <a:lnTo>
                    <a:pt x="8151" y="1343"/>
                  </a:lnTo>
                  <a:cubicBezTo>
                    <a:pt x="7683" y="1109"/>
                    <a:pt x="7913" y="482"/>
                    <a:pt x="8333" y="482"/>
                  </a:cubicBezTo>
                  <a:cubicBezTo>
                    <a:pt x="8402" y="482"/>
                    <a:pt x="8476" y="499"/>
                    <a:pt x="8553" y="538"/>
                  </a:cubicBezTo>
                  <a:lnTo>
                    <a:pt x="11538" y="1680"/>
                  </a:lnTo>
                  <a:cubicBezTo>
                    <a:pt x="12148" y="1927"/>
                    <a:pt x="12940" y="1849"/>
                    <a:pt x="13589" y="1888"/>
                  </a:cubicBezTo>
                  <a:cubicBezTo>
                    <a:pt x="14160" y="1914"/>
                    <a:pt x="14692" y="2212"/>
                    <a:pt x="15017" y="2693"/>
                  </a:cubicBezTo>
                  <a:cubicBezTo>
                    <a:pt x="15380" y="3212"/>
                    <a:pt x="16042" y="3394"/>
                    <a:pt x="16600" y="3627"/>
                  </a:cubicBezTo>
                  <a:cubicBezTo>
                    <a:pt x="16678" y="3653"/>
                    <a:pt x="16730" y="3731"/>
                    <a:pt x="16730" y="3822"/>
                  </a:cubicBezTo>
                  <a:lnTo>
                    <a:pt x="16730" y="6781"/>
                  </a:lnTo>
                  <a:cubicBezTo>
                    <a:pt x="16730" y="6934"/>
                    <a:pt x="16630" y="6987"/>
                    <a:pt x="16517" y="6987"/>
                  </a:cubicBezTo>
                  <a:cubicBezTo>
                    <a:pt x="16458" y="6987"/>
                    <a:pt x="16395" y="6972"/>
                    <a:pt x="16341" y="6950"/>
                  </a:cubicBezTo>
                  <a:cubicBezTo>
                    <a:pt x="15822" y="6742"/>
                    <a:pt x="15251" y="6626"/>
                    <a:pt x="14692" y="6613"/>
                  </a:cubicBezTo>
                  <a:lnTo>
                    <a:pt x="13472" y="6574"/>
                  </a:lnTo>
                  <a:cubicBezTo>
                    <a:pt x="13135" y="6574"/>
                    <a:pt x="13122" y="7080"/>
                    <a:pt x="13459" y="7093"/>
                  </a:cubicBezTo>
                  <a:lnTo>
                    <a:pt x="14679" y="7119"/>
                  </a:lnTo>
                  <a:cubicBezTo>
                    <a:pt x="15186" y="7132"/>
                    <a:pt x="15679" y="7236"/>
                    <a:pt x="16146" y="7430"/>
                  </a:cubicBezTo>
                  <a:cubicBezTo>
                    <a:pt x="16258" y="7473"/>
                    <a:pt x="16375" y="7494"/>
                    <a:pt x="16488" y="7494"/>
                  </a:cubicBezTo>
                  <a:cubicBezTo>
                    <a:pt x="16887" y="7494"/>
                    <a:pt x="17249" y="7236"/>
                    <a:pt x="17249" y="6781"/>
                  </a:cubicBezTo>
                  <a:lnTo>
                    <a:pt x="17249" y="3848"/>
                  </a:lnTo>
                  <a:cubicBezTo>
                    <a:pt x="17249" y="3536"/>
                    <a:pt x="17068" y="3277"/>
                    <a:pt x="16795" y="3160"/>
                  </a:cubicBezTo>
                  <a:lnTo>
                    <a:pt x="16782" y="3160"/>
                  </a:lnTo>
                  <a:cubicBezTo>
                    <a:pt x="16354" y="2978"/>
                    <a:pt x="15718" y="2822"/>
                    <a:pt x="15432" y="2420"/>
                  </a:cubicBezTo>
                  <a:cubicBezTo>
                    <a:pt x="15017" y="1810"/>
                    <a:pt x="14342" y="1421"/>
                    <a:pt x="13615" y="1382"/>
                  </a:cubicBezTo>
                  <a:cubicBezTo>
                    <a:pt x="13018" y="1343"/>
                    <a:pt x="12265" y="1421"/>
                    <a:pt x="11707" y="1213"/>
                  </a:cubicBezTo>
                  <a:lnTo>
                    <a:pt x="8722" y="58"/>
                  </a:lnTo>
                  <a:cubicBezTo>
                    <a:pt x="8606" y="18"/>
                    <a:pt x="8495" y="0"/>
                    <a:pt x="8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31;p76">
              <a:extLst>
                <a:ext uri="{FF2B5EF4-FFF2-40B4-BE49-F238E27FC236}">
                  <a16:creationId xmlns:a16="http://schemas.microsoft.com/office/drawing/2014/main" id="{8A2D34DE-618F-1275-75C5-D9DC8DF97558}"/>
                </a:ext>
              </a:extLst>
            </p:cNvPr>
            <p:cNvSpPr/>
            <p:nvPr/>
          </p:nvSpPr>
          <p:spPr>
            <a:xfrm>
              <a:off x="7717750" y="1953275"/>
              <a:ext cx="258650" cy="155775"/>
            </a:xfrm>
            <a:custGeom>
              <a:avLst/>
              <a:gdLst/>
              <a:ahLst/>
              <a:cxnLst/>
              <a:rect l="l" t="t" r="r" b="b"/>
              <a:pathLst>
                <a:path w="10346" h="6231" extrusionOk="0">
                  <a:moveTo>
                    <a:pt x="7010" y="494"/>
                  </a:moveTo>
                  <a:cubicBezTo>
                    <a:pt x="7373" y="494"/>
                    <a:pt x="7373" y="1039"/>
                    <a:pt x="7010" y="1039"/>
                  </a:cubicBezTo>
                  <a:lnTo>
                    <a:pt x="5245" y="1039"/>
                  </a:lnTo>
                  <a:cubicBezTo>
                    <a:pt x="5102" y="1039"/>
                    <a:pt x="4972" y="922"/>
                    <a:pt x="4985" y="766"/>
                  </a:cubicBezTo>
                  <a:cubicBezTo>
                    <a:pt x="4972" y="624"/>
                    <a:pt x="5102" y="494"/>
                    <a:pt x="5245" y="494"/>
                  </a:cubicBezTo>
                  <a:close/>
                  <a:moveTo>
                    <a:pt x="4466" y="2454"/>
                  </a:moveTo>
                  <a:lnTo>
                    <a:pt x="4466" y="4401"/>
                  </a:lnTo>
                  <a:lnTo>
                    <a:pt x="1935" y="4401"/>
                  </a:lnTo>
                  <a:lnTo>
                    <a:pt x="1935" y="3687"/>
                  </a:lnTo>
                  <a:lnTo>
                    <a:pt x="3025" y="3687"/>
                  </a:lnTo>
                  <a:cubicBezTo>
                    <a:pt x="3363" y="3687"/>
                    <a:pt x="3363" y="3168"/>
                    <a:pt x="3025" y="3168"/>
                  </a:cubicBezTo>
                  <a:lnTo>
                    <a:pt x="1935" y="3168"/>
                  </a:lnTo>
                  <a:lnTo>
                    <a:pt x="1935" y="2454"/>
                  </a:lnTo>
                  <a:close/>
                  <a:moveTo>
                    <a:pt x="1299" y="1766"/>
                  </a:moveTo>
                  <a:cubicBezTo>
                    <a:pt x="1364" y="1766"/>
                    <a:pt x="1416" y="1818"/>
                    <a:pt x="1416" y="1896"/>
                  </a:cubicBezTo>
                  <a:lnTo>
                    <a:pt x="1416" y="4972"/>
                  </a:lnTo>
                  <a:cubicBezTo>
                    <a:pt x="1416" y="5037"/>
                    <a:pt x="1364" y="5102"/>
                    <a:pt x="1299" y="5102"/>
                  </a:cubicBezTo>
                  <a:lnTo>
                    <a:pt x="650" y="5102"/>
                  </a:lnTo>
                  <a:cubicBezTo>
                    <a:pt x="572" y="5102"/>
                    <a:pt x="520" y="5037"/>
                    <a:pt x="520" y="4972"/>
                  </a:cubicBezTo>
                  <a:lnTo>
                    <a:pt x="520" y="1896"/>
                  </a:lnTo>
                  <a:cubicBezTo>
                    <a:pt x="520" y="1818"/>
                    <a:pt x="572" y="1766"/>
                    <a:pt x="650" y="1766"/>
                  </a:cubicBezTo>
                  <a:close/>
                  <a:moveTo>
                    <a:pt x="5258" y="0"/>
                  </a:moveTo>
                  <a:cubicBezTo>
                    <a:pt x="4206" y="0"/>
                    <a:pt x="4206" y="1571"/>
                    <a:pt x="5258" y="1571"/>
                  </a:cubicBezTo>
                  <a:lnTo>
                    <a:pt x="5881" y="1571"/>
                  </a:lnTo>
                  <a:lnTo>
                    <a:pt x="5881" y="1947"/>
                  </a:lnTo>
                  <a:lnTo>
                    <a:pt x="1935" y="1947"/>
                  </a:lnTo>
                  <a:cubicBezTo>
                    <a:pt x="1948" y="1584"/>
                    <a:pt x="1649" y="1285"/>
                    <a:pt x="1286" y="1272"/>
                  </a:cubicBezTo>
                  <a:lnTo>
                    <a:pt x="637" y="1272"/>
                  </a:lnTo>
                  <a:cubicBezTo>
                    <a:pt x="286" y="1285"/>
                    <a:pt x="1" y="1558"/>
                    <a:pt x="1" y="1908"/>
                  </a:cubicBezTo>
                  <a:lnTo>
                    <a:pt x="1" y="4998"/>
                  </a:lnTo>
                  <a:cubicBezTo>
                    <a:pt x="1" y="5348"/>
                    <a:pt x="286" y="5634"/>
                    <a:pt x="637" y="5634"/>
                  </a:cubicBezTo>
                  <a:lnTo>
                    <a:pt x="1286" y="5634"/>
                  </a:lnTo>
                  <a:cubicBezTo>
                    <a:pt x="1636" y="5634"/>
                    <a:pt x="1922" y="5348"/>
                    <a:pt x="1935" y="4998"/>
                  </a:cubicBezTo>
                  <a:lnTo>
                    <a:pt x="1935" y="4972"/>
                  </a:lnTo>
                  <a:lnTo>
                    <a:pt x="1935" y="4920"/>
                  </a:lnTo>
                  <a:lnTo>
                    <a:pt x="6724" y="4920"/>
                  </a:lnTo>
                  <a:cubicBezTo>
                    <a:pt x="6815" y="4920"/>
                    <a:pt x="6880" y="4985"/>
                    <a:pt x="6880" y="5063"/>
                  </a:cubicBezTo>
                  <a:lnTo>
                    <a:pt x="6880" y="5725"/>
                  </a:lnTo>
                  <a:lnTo>
                    <a:pt x="6452" y="5725"/>
                  </a:lnTo>
                  <a:cubicBezTo>
                    <a:pt x="6114" y="5725"/>
                    <a:pt x="6114" y="6231"/>
                    <a:pt x="6452" y="6231"/>
                  </a:cubicBezTo>
                  <a:lnTo>
                    <a:pt x="10008" y="6231"/>
                  </a:lnTo>
                  <a:cubicBezTo>
                    <a:pt x="10346" y="6231"/>
                    <a:pt x="10346" y="5725"/>
                    <a:pt x="10008" y="5725"/>
                  </a:cubicBezTo>
                  <a:lnTo>
                    <a:pt x="7386" y="5725"/>
                  </a:lnTo>
                  <a:lnTo>
                    <a:pt x="7386" y="5076"/>
                  </a:lnTo>
                  <a:cubicBezTo>
                    <a:pt x="7386" y="4699"/>
                    <a:pt x="7088" y="4414"/>
                    <a:pt x="6724" y="4414"/>
                  </a:cubicBezTo>
                  <a:lnTo>
                    <a:pt x="4985" y="4414"/>
                  </a:lnTo>
                  <a:lnTo>
                    <a:pt x="4985" y="2467"/>
                  </a:lnTo>
                  <a:lnTo>
                    <a:pt x="7594" y="2467"/>
                  </a:lnTo>
                  <a:cubicBezTo>
                    <a:pt x="8386" y="2467"/>
                    <a:pt x="9035" y="3103"/>
                    <a:pt x="9035" y="3894"/>
                  </a:cubicBezTo>
                  <a:lnTo>
                    <a:pt x="9035" y="4777"/>
                  </a:lnTo>
                  <a:cubicBezTo>
                    <a:pt x="9035" y="4946"/>
                    <a:pt x="9165" y="5030"/>
                    <a:pt x="9294" y="5030"/>
                  </a:cubicBezTo>
                  <a:cubicBezTo>
                    <a:pt x="9424" y="5030"/>
                    <a:pt x="9554" y="4946"/>
                    <a:pt x="9554" y="4777"/>
                  </a:cubicBezTo>
                  <a:lnTo>
                    <a:pt x="9554" y="3894"/>
                  </a:lnTo>
                  <a:cubicBezTo>
                    <a:pt x="9541" y="2830"/>
                    <a:pt x="8671" y="1960"/>
                    <a:pt x="7607" y="1947"/>
                  </a:cubicBezTo>
                  <a:lnTo>
                    <a:pt x="6400" y="1947"/>
                  </a:lnTo>
                  <a:lnTo>
                    <a:pt x="6400" y="1571"/>
                  </a:lnTo>
                  <a:lnTo>
                    <a:pt x="7023" y="1571"/>
                  </a:lnTo>
                  <a:cubicBezTo>
                    <a:pt x="7451" y="1571"/>
                    <a:pt x="7802" y="1221"/>
                    <a:pt x="7802" y="792"/>
                  </a:cubicBezTo>
                  <a:cubicBezTo>
                    <a:pt x="7802" y="351"/>
                    <a:pt x="7451" y="0"/>
                    <a:pt x="70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32;p76">
              <a:extLst>
                <a:ext uri="{FF2B5EF4-FFF2-40B4-BE49-F238E27FC236}">
                  <a16:creationId xmlns:a16="http://schemas.microsoft.com/office/drawing/2014/main" id="{3C7823EB-BEAF-E678-86B5-18E11504D451}"/>
                </a:ext>
              </a:extLst>
            </p:cNvPr>
            <p:cNvSpPr/>
            <p:nvPr/>
          </p:nvSpPr>
          <p:spPr>
            <a:xfrm>
              <a:off x="7896875" y="2119750"/>
              <a:ext cx="52275" cy="70750"/>
            </a:xfrm>
            <a:custGeom>
              <a:avLst/>
              <a:gdLst/>
              <a:ahLst/>
              <a:cxnLst/>
              <a:rect l="l" t="t" r="r" b="b"/>
              <a:pathLst>
                <a:path w="2091" h="2830" extrusionOk="0">
                  <a:moveTo>
                    <a:pt x="1065" y="558"/>
                  </a:moveTo>
                  <a:cubicBezTo>
                    <a:pt x="1247" y="779"/>
                    <a:pt x="1558" y="1480"/>
                    <a:pt x="1558" y="1765"/>
                  </a:cubicBezTo>
                  <a:cubicBezTo>
                    <a:pt x="1558" y="2051"/>
                    <a:pt x="1338" y="2272"/>
                    <a:pt x="1052" y="2272"/>
                  </a:cubicBezTo>
                  <a:cubicBezTo>
                    <a:pt x="779" y="2272"/>
                    <a:pt x="546" y="2051"/>
                    <a:pt x="546" y="1765"/>
                  </a:cubicBezTo>
                  <a:cubicBezTo>
                    <a:pt x="546" y="1480"/>
                    <a:pt x="870" y="792"/>
                    <a:pt x="1065" y="558"/>
                  </a:cubicBezTo>
                  <a:close/>
                  <a:moveTo>
                    <a:pt x="1052" y="0"/>
                  </a:moveTo>
                  <a:cubicBezTo>
                    <a:pt x="961" y="0"/>
                    <a:pt x="715" y="0"/>
                    <a:pt x="351" y="740"/>
                  </a:cubicBezTo>
                  <a:cubicBezTo>
                    <a:pt x="182" y="1051"/>
                    <a:pt x="66" y="1402"/>
                    <a:pt x="27" y="1765"/>
                  </a:cubicBezTo>
                  <a:cubicBezTo>
                    <a:pt x="1" y="2349"/>
                    <a:pt x="468" y="2830"/>
                    <a:pt x="1052" y="2830"/>
                  </a:cubicBezTo>
                  <a:cubicBezTo>
                    <a:pt x="1636" y="2830"/>
                    <a:pt x="2090" y="2349"/>
                    <a:pt x="2077" y="1765"/>
                  </a:cubicBezTo>
                  <a:cubicBezTo>
                    <a:pt x="2038" y="1402"/>
                    <a:pt x="1935" y="1051"/>
                    <a:pt x="1766" y="740"/>
                  </a:cubicBezTo>
                  <a:cubicBezTo>
                    <a:pt x="1402" y="0"/>
                    <a:pt x="114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1133;p76">
            <a:extLst>
              <a:ext uri="{FF2B5EF4-FFF2-40B4-BE49-F238E27FC236}">
                <a16:creationId xmlns:a16="http://schemas.microsoft.com/office/drawing/2014/main" id="{446FA909-2198-66E8-BEDD-8CAA5F3EE160}"/>
              </a:ext>
            </a:extLst>
          </p:cNvPr>
          <p:cNvGrpSpPr/>
          <p:nvPr/>
        </p:nvGrpSpPr>
        <p:grpSpPr>
          <a:xfrm>
            <a:off x="10351559" y="3324553"/>
            <a:ext cx="627233" cy="579150"/>
            <a:chOff x="7708025" y="2649075"/>
            <a:chExt cx="458200" cy="423075"/>
          </a:xfrm>
          <a:solidFill>
            <a:srgbClr val="2C2B7F"/>
          </a:solidFill>
        </p:grpSpPr>
        <p:sp>
          <p:nvSpPr>
            <p:cNvPr id="43" name="Google Shape;1134;p76">
              <a:extLst>
                <a:ext uri="{FF2B5EF4-FFF2-40B4-BE49-F238E27FC236}">
                  <a16:creationId xmlns:a16="http://schemas.microsoft.com/office/drawing/2014/main" id="{5CD0EF3E-0AEC-27F5-3CFE-7BEDC1563498}"/>
                </a:ext>
              </a:extLst>
            </p:cNvPr>
            <p:cNvSpPr/>
            <p:nvPr/>
          </p:nvSpPr>
          <p:spPr>
            <a:xfrm>
              <a:off x="7708025" y="2649075"/>
              <a:ext cx="458200" cy="423075"/>
            </a:xfrm>
            <a:custGeom>
              <a:avLst/>
              <a:gdLst/>
              <a:ahLst/>
              <a:cxnLst/>
              <a:rect l="l" t="t" r="r" b="b"/>
              <a:pathLst>
                <a:path w="18328" h="16923" extrusionOk="0">
                  <a:moveTo>
                    <a:pt x="9158" y="510"/>
                  </a:moveTo>
                  <a:cubicBezTo>
                    <a:pt x="9479" y="510"/>
                    <a:pt x="9800" y="607"/>
                    <a:pt x="10073" y="802"/>
                  </a:cubicBezTo>
                  <a:lnTo>
                    <a:pt x="15667" y="4838"/>
                  </a:lnTo>
                  <a:cubicBezTo>
                    <a:pt x="15715" y="4875"/>
                    <a:pt x="15769" y="4893"/>
                    <a:pt x="15821" y="4893"/>
                  </a:cubicBezTo>
                  <a:cubicBezTo>
                    <a:pt x="15898" y="4893"/>
                    <a:pt x="15971" y="4856"/>
                    <a:pt x="16017" y="4787"/>
                  </a:cubicBezTo>
                  <a:cubicBezTo>
                    <a:pt x="16108" y="4670"/>
                    <a:pt x="16082" y="4514"/>
                    <a:pt x="15966" y="4423"/>
                  </a:cubicBezTo>
                  <a:lnTo>
                    <a:pt x="15472" y="4086"/>
                  </a:lnTo>
                  <a:lnTo>
                    <a:pt x="16926" y="4086"/>
                  </a:lnTo>
                  <a:cubicBezTo>
                    <a:pt x="17597" y="4086"/>
                    <a:pt x="17588" y="5189"/>
                    <a:pt x="16912" y="5189"/>
                  </a:cubicBezTo>
                  <a:cubicBezTo>
                    <a:pt x="16908" y="5189"/>
                    <a:pt x="16904" y="5189"/>
                    <a:pt x="16900" y="5189"/>
                  </a:cubicBezTo>
                  <a:lnTo>
                    <a:pt x="1428" y="5189"/>
                  </a:lnTo>
                  <a:cubicBezTo>
                    <a:pt x="753" y="5189"/>
                    <a:pt x="727" y="4086"/>
                    <a:pt x="1415" y="4086"/>
                  </a:cubicBezTo>
                  <a:lnTo>
                    <a:pt x="2856" y="4086"/>
                  </a:lnTo>
                  <a:lnTo>
                    <a:pt x="2363" y="4423"/>
                  </a:lnTo>
                  <a:cubicBezTo>
                    <a:pt x="2246" y="4514"/>
                    <a:pt x="2220" y="4670"/>
                    <a:pt x="2311" y="4787"/>
                  </a:cubicBezTo>
                  <a:cubicBezTo>
                    <a:pt x="2357" y="4856"/>
                    <a:pt x="2435" y="4893"/>
                    <a:pt x="2515" y="4893"/>
                  </a:cubicBezTo>
                  <a:cubicBezTo>
                    <a:pt x="2570" y="4893"/>
                    <a:pt x="2627" y="4875"/>
                    <a:pt x="2674" y="4838"/>
                  </a:cubicBezTo>
                  <a:lnTo>
                    <a:pt x="3726" y="4086"/>
                  </a:lnTo>
                  <a:lnTo>
                    <a:pt x="13188" y="4086"/>
                  </a:lnTo>
                  <a:cubicBezTo>
                    <a:pt x="13196" y="4086"/>
                    <a:pt x="13204" y="4087"/>
                    <a:pt x="13212" y="4087"/>
                  </a:cubicBezTo>
                  <a:cubicBezTo>
                    <a:pt x="13556" y="4087"/>
                    <a:pt x="13556" y="3566"/>
                    <a:pt x="13212" y="3566"/>
                  </a:cubicBezTo>
                  <a:cubicBezTo>
                    <a:pt x="13204" y="3566"/>
                    <a:pt x="13196" y="3566"/>
                    <a:pt x="13188" y="3566"/>
                  </a:cubicBezTo>
                  <a:lnTo>
                    <a:pt x="4427" y="3566"/>
                  </a:lnTo>
                  <a:lnTo>
                    <a:pt x="8243" y="802"/>
                  </a:lnTo>
                  <a:cubicBezTo>
                    <a:pt x="8515" y="607"/>
                    <a:pt x="8836" y="510"/>
                    <a:pt x="9158" y="510"/>
                  </a:cubicBezTo>
                  <a:close/>
                  <a:moveTo>
                    <a:pt x="5374" y="15300"/>
                  </a:moveTo>
                  <a:cubicBezTo>
                    <a:pt x="5179" y="15651"/>
                    <a:pt x="5179" y="16066"/>
                    <a:pt x="5374" y="16416"/>
                  </a:cubicBezTo>
                  <a:lnTo>
                    <a:pt x="1402" y="16416"/>
                  </a:lnTo>
                  <a:cubicBezTo>
                    <a:pt x="1130" y="16416"/>
                    <a:pt x="896" y="16183"/>
                    <a:pt x="896" y="15910"/>
                  </a:cubicBezTo>
                  <a:cubicBezTo>
                    <a:pt x="883" y="15599"/>
                    <a:pt x="1065" y="15300"/>
                    <a:pt x="1402" y="15300"/>
                  </a:cubicBezTo>
                  <a:close/>
                  <a:moveTo>
                    <a:pt x="12098" y="15300"/>
                  </a:moveTo>
                  <a:cubicBezTo>
                    <a:pt x="12760" y="15300"/>
                    <a:pt x="12760" y="16416"/>
                    <a:pt x="12098" y="16416"/>
                  </a:cubicBezTo>
                  <a:lnTo>
                    <a:pt x="6270" y="16416"/>
                  </a:lnTo>
                  <a:cubicBezTo>
                    <a:pt x="5595" y="16416"/>
                    <a:pt x="5595" y="15300"/>
                    <a:pt x="6270" y="15300"/>
                  </a:cubicBezTo>
                  <a:close/>
                  <a:moveTo>
                    <a:pt x="16939" y="15300"/>
                  </a:moveTo>
                  <a:cubicBezTo>
                    <a:pt x="17225" y="15300"/>
                    <a:pt x="17445" y="15534"/>
                    <a:pt x="17445" y="15806"/>
                  </a:cubicBezTo>
                  <a:cubicBezTo>
                    <a:pt x="17458" y="16118"/>
                    <a:pt x="17290" y="16416"/>
                    <a:pt x="16939" y="16416"/>
                  </a:cubicBezTo>
                  <a:lnTo>
                    <a:pt x="12980" y="16416"/>
                  </a:lnTo>
                  <a:cubicBezTo>
                    <a:pt x="13162" y="16066"/>
                    <a:pt x="13162" y="15651"/>
                    <a:pt x="12980" y="15300"/>
                  </a:cubicBezTo>
                  <a:close/>
                  <a:moveTo>
                    <a:pt x="9164" y="0"/>
                  </a:moveTo>
                  <a:cubicBezTo>
                    <a:pt x="8736" y="0"/>
                    <a:pt x="8307" y="133"/>
                    <a:pt x="7944" y="399"/>
                  </a:cubicBezTo>
                  <a:lnTo>
                    <a:pt x="3557" y="3566"/>
                  </a:lnTo>
                  <a:lnTo>
                    <a:pt x="1389" y="3566"/>
                  </a:lnTo>
                  <a:cubicBezTo>
                    <a:pt x="195" y="3566"/>
                    <a:pt x="0" y="5397"/>
                    <a:pt x="1156" y="5682"/>
                  </a:cubicBezTo>
                  <a:lnTo>
                    <a:pt x="1156" y="14820"/>
                  </a:lnTo>
                  <a:cubicBezTo>
                    <a:pt x="0" y="15092"/>
                    <a:pt x="195" y="16923"/>
                    <a:pt x="1389" y="16923"/>
                  </a:cubicBezTo>
                  <a:lnTo>
                    <a:pt x="16926" y="16923"/>
                  </a:lnTo>
                  <a:cubicBezTo>
                    <a:pt x="18263" y="16923"/>
                    <a:pt x="18263" y="14781"/>
                    <a:pt x="16926" y="14781"/>
                  </a:cubicBezTo>
                  <a:lnTo>
                    <a:pt x="1675" y="14781"/>
                  </a:lnTo>
                  <a:lnTo>
                    <a:pt x="1675" y="5695"/>
                  </a:lnTo>
                  <a:lnTo>
                    <a:pt x="16666" y="5695"/>
                  </a:lnTo>
                  <a:lnTo>
                    <a:pt x="16666" y="13846"/>
                  </a:lnTo>
                  <a:cubicBezTo>
                    <a:pt x="16666" y="13976"/>
                    <a:pt x="16783" y="14093"/>
                    <a:pt x="16926" y="14093"/>
                  </a:cubicBezTo>
                  <a:cubicBezTo>
                    <a:pt x="17056" y="14093"/>
                    <a:pt x="17173" y="13976"/>
                    <a:pt x="17173" y="13846"/>
                  </a:cubicBezTo>
                  <a:lnTo>
                    <a:pt x="17173" y="5682"/>
                  </a:lnTo>
                  <a:cubicBezTo>
                    <a:pt x="18328" y="5397"/>
                    <a:pt x="18133" y="3566"/>
                    <a:pt x="16939" y="3566"/>
                  </a:cubicBezTo>
                  <a:lnTo>
                    <a:pt x="14784" y="3566"/>
                  </a:lnTo>
                  <a:lnTo>
                    <a:pt x="10384" y="399"/>
                  </a:lnTo>
                  <a:cubicBezTo>
                    <a:pt x="10021" y="133"/>
                    <a:pt x="9592" y="0"/>
                    <a:pt x="9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135;p76">
              <a:extLst>
                <a:ext uri="{FF2B5EF4-FFF2-40B4-BE49-F238E27FC236}">
                  <a16:creationId xmlns:a16="http://schemas.microsoft.com/office/drawing/2014/main" id="{6B3B13CA-B83D-AC35-A630-833E8AF8D996}"/>
                </a:ext>
              </a:extLst>
            </p:cNvPr>
            <p:cNvSpPr/>
            <p:nvPr/>
          </p:nvSpPr>
          <p:spPr>
            <a:xfrm>
              <a:off x="7746000" y="2811525"/>
              <a:ext cx="214575" cy="183275"/>
            </a:xfrm>
            <a:custGeom>
              <a:avLst/>
              <a:gdLst/>
              <a:ahLst/>
              <a:cxnLst/>
              <a:rect l="l" t="t" r="r" b="b"/>
              <a:pathLst>
                <a:path w="8583" h="7331" extrusionOk="0">
                  <a:moveTo>
                    <a:pt x="4881" y="1"/>
                  </a:moveTo>
                  <a:cubicBezTo>
                    <a:pt x="4872" y="1"/>
                    <a:pt x="4863" y="1"/>
                    <a:pt x="4855" y="2"/>
                  </a:cubicBezTo>
                  <a:cubicBezTo>
                    <a:pt x="1610" y="41"/>
                    <a:pt x="0" y="3974"/>
                    <a:pt x="2310" y="6271"/>
                  </a:cubicBezTo>
                  <a:cubicBezTo>
                    <a:pt x="3029" y="6977"/>
                    <a:pt x="3964" y="7331"/>
                    <a:pt x="4900" y="7331"/>
                  </a:cubicBezTo>
                  <a:cubicBezTo>
                    <a:pt x="5840" y="7331"/>
                    <a:pt x="6780" y="6974"/>
                    <a:pt x="7502" y="6258"/>
                  </a:cubicBezTo>
                  <a:cubicBezTo>
                    <a:pt x="8177" y="5583"/>
                    <a:pt x="8554" y="4675"/>
                    <a:pt x="8567" y="3714"/>
                  </a:cubicBezTo>
                  <a:cubicBezTo>
                    <a:pt x="8583" y="3460"/>
                    <a:pt x="8379" y="3303"/>
                    <a:pt x="8172" y="3303"/>
                  </a:cubicBezTo>
                  <a:cubicBezTo>
                    <a:pt x="8040" y="3303"/>
                    <a:pt x="7907" y="3366"/>
                    <a:pt x="7827" y="3506"/>
                  </a:cubicBezTo>
                  <a:cubicBezTo>
                    <a:pt x="7447" y="4221"/>
                    <a:pt x="6729" y="4601"/>
                    <a:pt x="6001" y="4601"/>
                  </a:cubicBezTo>
                  <a:cubicBezTo>
                    <a:pt x="5485" y="4601"/>
                    <a:pt x="4965" y="4411"/>
                    <a:pt x="4556" y="4013"/>
                  </a:cubicBezTo>
                  <a:cubicBezTo>
                    <a:pt x="4498" y="3955"/>
                    <a:pt x="4434" y="3930"/>
                    <a:pt x="4372" y="3930"/>
                  </a:cubicBezTo>
                  <a:cubicBezTo>
                    <a:pt x="4172" y="3930"/>
                    <a:pt x="4004" y="4187"/>
                    <a:pt x="4193" y="4376"/>
                  </a:cubicBezTo>
                  <a:cubicBezTo>
                    <a:pt x="4699" y="4876"/>
                    <a:pt x="5353" y="5122"/>
                    <a:pt x="6006" y="5122"/>
                  </a:cubicBezTo>
                  <a:cubicBezTo>
                    <a:pt x="6758" y="5122"/>
                    <a:pt x="7507" y="4795"/>
                    <a:pt x="8022" y="4155"/>
                  </a:cubicBezTo>
                  <a:lnTo>
                    <a:pt x="8022" y="4155"/>
                  </a:lnTo>
                  <a:cubicBezTo>
                    <a:pt x="7775" y="5674"/>
                    <a:pt x="6477" y="6790"/>
                    <a:pt x="4945" y="6829"/>
                  </a:cubicBezTo>
                  <a:cubicBezTo>
                    <a:pt x="4930" y="6829"/>
                    <a:pt x="4914" y="6830"/>
                    <a:pt x="4898" y="6830"/>
                  </a:cubicBezTo>
                  <a:cubicBezTo>
                    <a:pt x="3142" y="6830"/>
                    <a:pt x="1714" y="5386"/>
                    <a:pt x="1739" y="3623"/>
                  </a:cubicBezTo>
                  <a:cubicBezTo>
                    <a:pt x="1778" y="2092"/>
                    <a:pt x="2908" y="794"/>
                    <a:pt x="4413" y="547"/>
                  </a:cubicBezTo>
                  <a:lnTo>
                    <a:pt x="4413" y="547"/>
                  </a:lnTo>
                  <a:cubicBezTo>
                    <a:pt x="3621" y="1183"/>
                    <a:pt x="3271" y="2221"/>
                    <a:pt x="3518" y="3195"/>
                  </a:cubicBezTo>
                  <a:cubicBezTo>
                    <a:pt x="3555" y="3332"/>
                    <a:pt x="3658" y="3392"/>
                    <a:pt x="3762" y="3392"/>
                  </a:cubicBezTo>
                  <a:cubicBezTo>
                    <a:pt x="3913" y="3392"/>
                    <a:pt x="4065" y="3265"/>
                    <a:pt x="4011" y="3065"/>
                  </a:cubicBezTo>
                  <a:cubicBezTo>
                    <a:pt x="3790" y="2144"/>
                    <a:pt x="4219" y="1183"/>
                    <a:pt x="5062" y="742"/>
                  </a:cubicBezTo>
                  <a:lnTo>
                    <a:pt x="5075" y="742"/>
                  </a:lnTo>
                  <a:cubicBezTo>
                    <a:pt x="5231" y="664"/>
                    <a:pt x="5322" y="482"/>
                    <a:pt x="5270" y="300"/>
                  </a:cubicBezTo>
                  <a:cubicBezTo>
                    <a:pt x="5220" y="127"/>
                    <a:pt x="5065" y="1"/>
                    <a:pt x="4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136;p76">
              <a:extLst>
                <a:ext uri="{FF2B5EF4-FFF2-40B4-BE49-F238E27FC236}">
                  <a16:creationId xmlns:a16="http://schemas.microsoft.com/office/drawing/2014/main" id="{8B1FC7E4-E511-877E-1868-6FEAAFEF2DC6}"/>
                </a:ext>
              </a:extLst>
            </p:cNvPr>
            <p:cNvSpPr/>
            <p:nvPr/>
          </p:nvSpPr>
          <p:spPr>
            <a:xfrm>
              <a:off x="7998725" y="2825475"/>
              <a:ext cx="72100" cy="12775"/>
            </a:xfrm>
            <a:custGeom>
              <a:avLst/>
              <a:gdLst/>
              <a:ahLst/>
              <a:cxnLst/>
              <a:rect l="l" t="t" r="r" b="b"/>
              <a:pathLst>
                <a:path w="2884" h="511" extrusionOk="0">
                  <a:moveTo>
                    <a:pt x="319" y="0"/>
                  </a:moveTo>
                  <a:cubicBezTo>
                    <a:pt x="1" y="0"/>
                    <a:pt x="1" y="510"/>
                    <a:pt x="319" y="510"/>
                  </a:cubicBezTo>
                  <a:cubicBezTo>
                    <a:pt x="330" y="510"/>
                    <a:pt x="341" y="509"/>
                    <a:pt x="353" y="508"/>
                  </a:cubicBezTo>
                  <a:lnTo>
                    <a:pt x="2624" y="508"/>
                  </a:lnTo>
                  <a:cubicBezTo>
                    <a:pt x="2767" y="508"/>
                    <a:pt x="2884" y="391"/>
                    <a:pt x="2884" y="262"/>
                  </a:cubicBezTo>
                  <a:cubicBezTo>
                    <a:pt x="2884" y="119"/>
                    <a:pt x="2767" y="2"/>
                    <a:pt x="2624" y="2"/>
                  </a:cubicBezTo>
                  <a:lnTo>
                    <a:pt x="353" y="2"/>
                  </a:lnTo>
                  <a:cubicBezTo>
                    <a:pt x="341" y="1"/>
                    <a:pt x="330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137;p76">
              <a:extLst>
                <a:ext uri="{FF2B5EF4-FFF2-40B4-BE49-F238E27FC236}">
                  <a16:creationId xmlns:a16="http://schemas.microsoft.com/office/drawing/2014/main" id="{3F546DD2-080A-9B71-9F0F-0BB16AABC1A5}"/>
                </a:ext>
              </a:extLst>
            </p:cNvPr>
            <p:cNvSpPr/>
            <p:nvPr/>
          </p:nvSpPr>
          <p:spPr>
            <a:xfrm>
              <a:off x="7899475" y="2825525"/>
              <a:ext cx="45125" cy="41550"/>
            </a:xfrm>
            <a:custGeom>
              <a:avLst/>
              <a:gdLst/>
              <a:ahLst/>
              <a:cxnLst/>
              <a:rect l="l" t="t" r="r" b="b"/>
              <a:pathLst>
                <a:path w="1805" h="1662" extrusionOk="0">
                  <a:moveTo>
                    <a:pt x="909" y="0"/>
                  </a:moveTo>
                  <a:cubicBezTo>
                    <a:pt x="766" y="0"/>
                    <a:pt x="649" y="117"/>
                    <a:pt x="649" y="260"/>
                  </a:cubicBezTo>
                  <a:lnTo>
                    <a:pt x="649" y="584"/>
                  </a:lnTo>
                  <a:lnTo>
                    <a:pt x="325" y="584"/>
                  </a:lnTo>
                  <a:cubicBezTo>
                    <a:pt x="1" y="610"/>
                    <a:pt x="1" y="1077"/>
                    <a:pt x="325" y="1103"/>
                  </a:cubicBezTo>
                  <a:lnTo>
                    <a:pt x="649" y="1103"/>
                  </a:lnTo>
                  <a:lnTo>
                    <a:pt x="649" y="1428"/>
                  </a:lnTo>
                  <a:cubicBezTo>
                    <a:pt x="662" y="1584"/>
                    <a:pt x="783" y="1661"/>
                    <a:pt x="903" y="1661"/>
                  </a:cubicBezTo>
                  <a:cubicBezTo>
                    <a:pt x="1023" y="1661"/>
                    <a:pt x="1143" y="1584"/>
                    <a:pt x="1156" y="1428"/>
                  </a:cubicBezTo>
                  <a:lnTo>
                    <a:pt x="1156" y="1103"/>
                  </a:lnTo>
                  <a:lnTo>
                    <a:pt x="1480" y="1103"/>
                  </a:lnTo>
                  <a:cubicBezTo>
                    <a:pt x="1805" y="1077"/>
                    <a:pt x="1805" y="610"/>
                    <a:pt x="1480" y="584"/>
                  </a:cubicBezTo>
                  <a:lnTo>
                    <a:pt x="1156" y="584"/>
                  </a:lnTo>
                  <a:lnTo>
                    <a:pt x="1156" y="260"/>
                  </a:lnTo>
                  <a:cubicBezTo>
                    <a:pt x="1156" y="117"/>
                    <a:pt x="1039" y="0"/>
                    <a:pt x="9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138;p76">
              <a:extLst>
                <a:ext uri="{FF2B5EF4-FFF2-40B4-BE49-F238E27FC236}">
                  <a16:creationId xmlns:a16="http://schemas.microsoft.com/office/drawing/2014/main" id="{BF10546D-76BA-853C-F814-B708D4637DFA}"/>
                </a:ext>
              </a:extLst>
            </p:cNvPr>
            <p:cNvSpPr/>
            <p:nvPr/>
          </p:nvSpPr>
          <p:spPr>
            <a:xfrm>
              <a:off x="7928350" y="2677525"/>
              <a:ext cx="15275" cy="12750"/>
            </a:xfrm>
            <a:custGeom>
              <a:avLst/>
              <a:gdLst/>
              <a:ahLst/>
              <a:cxnLst/>
              <a:rect l="l" t="t" r="r" b="b"/>
              <a:pathLst>
                <a:path w="611" h="510" extrusionOk="0">
                  <a:moveTo>
                    <a:pt x="373" y="0"/>
                  </a:moveTo>
                  <a:cubicBezTo>
                    <a:pt x="366" y="0"/>
                    <a:pt x="358" y="1"/>
                    <a:pt x="351" y="1"/>
                  </a:cubicBezTo>
                  <a:cubicBezTo>
                    <a:pt x="118" y="1"/>
                    <a:pt x="1" y="274"/>
                    <a:pt x="169" y="430"/>
                  </a:cubicBezTo>
                  <a:cubicBezTo>
                    <a:pt x="220" y="485"/>
                    <a:pt x="285" y="509"/>
                    <a:pt x="349" y="509"/>
                  </a:cubicBezTo>
                  <a:cubicBezTo>
                    <a:pt x="481" y="509"/>
                    <a:pt x="611" y="405"/>
                    <a:pt x="611" y="248"/>
                  </a:cubicBezTo>
                  <a:cubicBezTo>
                    <a:pt x="611" y="112"/>
                    <a:pt x="506" y="0"/>
                    <a:pt x="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139;p76">
              <a:extLst>
                <a:ext uri="{FF2B5EF4-FFF2-40B4-BE49-F238E27FC236}">
                  <a16:creationId xmlns:a16="http://schemas.microsoft.com/office/drawing/2014/main" id="{9F95D83A-3C2F-C8E2-CA63-60BD0EEF50A3}"/>
                </a:ext>
              </a:extLst>
            </p:cNvPr>
            <p:cNvSpPr/>
            <p:nvPr/>
          </p:nvSpPr>
          <p:spPr>
            <a:xfrm>
              <a:off x="7999100" y="28858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2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0" y="417"/>
                    <a:pt x="610" y="260"/>
                  </a:cubicBezTo>
                  <a:cubicBezTo>
                    <a:pt x="610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140;p76">
              <a:extLst>
                <a:ext uri="{FF2B5EF4-FFF2-40B4-BE49-F238E27FC236}">
                  <a16:creationId xmlns:a16="http://schemas.microsoft.com/office/drawing/2014/main" id="{44D598FE-9F6B-1CED-E465-7F4C7B6F09B9}"/>
                </a:ext>
              </a:extLst>
            </p:cNvPr>
            <p:cNvSpPr/>
            <p:nvPr/>
          </p:nvSpPr>
          <p:spPr>
            <a:xfrm>
              <a:off x="8035775" y="2885875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37" y="0"/>
                  </a:moveTo>
                  <a:cubicBezTo>
                    <a:pt x="117" y="0"/>
                    <a:pt x="0" y="286"/>
                    <a:pt x="156" y="442"/>
                  </a:cubicBezTo>
                  <a:cubicBezTo>
                    <a:pt x="211" y="497"/>
                    <a:pt x="277" y="521"/>
                    <a:pt x="341" y="521"/>
                  </a:cubicBezTo>
                  <a:cubicBezTo>
                    <a:pt x="474" y="521"/>
                    <a:pt x="597" y="417"/>
                    <a:pt x="597" y="260"/>
                  </a:cubicBezTo>
                  <a:cubicBezTo>
                    <a:pt x="597" y="117"/>
                    <a:pt x="480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141;p76">
              <a:extLst>
                <a:ext uri="{FF2B5EF4-FFF2-40B4-BE49-F238E27FC236}">
                  <a16:creationId xmlns:a16="http://schemas.microsoft.com/office/drawing/2014/main" id="{1D2FBFE8-A513-2E9E-A7DE-091B550C83B0}"/>
                </a:ext>
              </a:extLst>
            </p:cNvPr>
            <p:cNvSpPr/>
            <p:nvPr/>
          </p:nvSpPr>
          <p:spPr>
            <a:xfrm>
              <a:off x="8072100" y="28858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69" y="442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142;p76">
              <a:extLst>
                <a:ext uri="{FF2B5EF4-FFF2-40B4-BE49-F238E27FC236}">
                  <a16:creationId xmlns:a16="http://schemas.microsoft.com/office/drawing/2014/main" id="{EDEF43DB-C5D2-632F-E406-E0C976A2BD6B}"/>
                </a:ext>
              </a:extLst>
            </p:cNvPr>
            <p:cNvSpPr/>
            <p:nvPr/>
          </p:nvSpPr>
          <p:spPr>
            <a:xfrm>
              <a:off x="7999100" y="29254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597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143;p76">
              <a:extLst>
                <a:ext uri="{FF2B5EF4-FFF2-40B4-BE49-F238E27FC236}">
                  <a16:creationId xmlns:a16="http://schemas.microsoft.com/office/drawing/2014/main" id="{6F347484-EF1B-DCEB-A4E4-B63A923203D6}"/>
                </a:ext>
              </a:extLst>
            </p:cNvPr>
            <p:cNvSpPr/>
            <p:nvPr/>
          </p:nvSpPr>
          <p:spPr>
            <a:xfrm>
              <a:off x="8035775" y="292545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7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09" y="491"/>
                    <a:pt x="273" y="513"/>
                    <a:pt x="335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8"/>
                    <a:pt x="480" y="1"/>
                    <a:pt x="3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144;p76">
              <a:extLst>
                <a:ext uri="{FF2B5EF4-FFF2-40B4-BE49-F238E27FC236}">
                  <a16:creationId xmlns:a16="http://schemas.microsoft.com/office/drawing/2014/main" id="{3FBC052C-7537-B266-2BD6-62639E6DFC47}"/>
                </a:ext>
              </a:extLst>
            </p:cNvPr>
            <p:cNvSpPr/>
            <p:nvPr/>
          </p:nvSpPr>
          <p:spPr>
            <a:xfrm>
              <a:off x="8072100" y="29254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1"/>
                  </a:moveTo>
                  <a:cubicBezTo>
                    <a:pt x="118" y="1"/>
                    <a:pt x="1" y="273"/>
                    <a:pt x="169" y="442"/>
                  </a:cubicBezTo>
                  <a:cubicBezTo>
                    <a:pt x="223" y="491"/>
                    <a:pt x="287" y="513"/>
                    <a:pt x="349" y="513"/>
                  </a:cubicBezTo>
                  <a:cubicBezTo>
                    <a:pt x="484" y="513"/>
                    <a:pt x="611" y="411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145;p76">
              <a:extLst>
                <a:ext uri="{FF2B5EF4-FFF2-40B4-BE49-F238E27FC236}">
                  <a16:creationId xmlns:a16="http://schemas.microsoft.com/office/drawing/2014/main" id="{9DB92579-97A8-571C-183A-DE7716AC2BA1}"/>
                </a:ext>
              </a:extLst>
            </p:cNvPr>
            <p:cNvSpPr/>
            <p:nvPr/>
          </p:nvSpPr>
          <p:spPr>
            <a:xfrm>
              <a:off x="7999100" y="296310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7" y="0"/>
                    <a:pt x="0" y="273"/>
                    <a:pt x="169" y="442"/>
                  </a:cubicBezTo>
                  <a:cubicBezTo>
                    <a:pt x="218" y="491"/>
                    <a:pt x="281" y="513"/>
                    <a:pt x="343" y="513"/>
                  </a:cubicBezTo>
                  <a:cubicBezTo>
                    <a:pt x="477" y="513"/>
                    <a:pt x="610" y="411"/>
                    <a:pt x="610" y="260"/>
                  </a:cubicBezTo>
                  <a:cubicBezTo>
                    <a:pt x="610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146;p76">
              <a:extLst>
                <a:ext uri="{FF2B5EF4-FFF2-40B4-BE49-F238E27FC236}">
                  <a16:creationId xmlns:a16="http://schemas.microsoft.com/office/drawing/2014/main" id="{74337F9F-E428-3641-A796-B1D2F5D2D55B}"/>
                </a:ext>
              </a:extLst>
            </p:cNvPr>
            <p:cNvSpPr/>
            <p:nvPr/>
          </p:nvSpPr>
          <p:spPr>
            <a:xfrm>
              <a:off x="8035775" y="29631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7" y="0"/>
                  </a:moveTo>
                  <a:cubicBezTo>
                    <a:pt x="117" y="0"/>
                    <a:pt x="0" y="273"/>
                    <a:pt x="156" y="442"/>
                  </a:cubicBezTo>
                  <a:cubicBezTo>
                    <a:pt x="209" y="491"/>
                    <a:pt x="273" y="513"/>
                    <a:pt x="335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7"/>
                    <a:pt x="480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" name="Google Shape;1147;p76">
            <a:extLst>
              <a:ext uri="{FF2B5EF4-FFF2-40B4-BE49-F238E27FC236}">
                <a16:creationId xmlns:a16="http://schemas.microsoft.com/office/drawing/2014/main" id="{85E9ECEB-C6A2-2409-1194-6628D8551DEC}"/>
              </a:ext>
            </a:extLst>
          </p:cNvPr>
          <p:cNvGrpSpPr/>
          <p:nvPr/>
        </p:nvGrpSpPr>
        <p:grpSpPr>
          <a:xfrm>
            <a:off x="10361758" y="4268345"/>
            <a:ext cx="606836" cy="593934"/>
            <a:chOff x="7715475" y="3338525"/>
            <a:chExt cx="443300" cy="433875"/>
          </a:xfrm>
          <a:solidFill>
            <a:srgbClr val="2C2B7F"/>
          </a:solidFill>
        </p:grpSpPr>
        <p:sp>
          <p:nvSpPr>
            <p:cNvPr id="57" name="Google Shape;1148;p76">
              <a:extLst>
                <a:ext uri="{FF2B5EF4-FFF2-40B4-BE49-F238E27FC236}">
                  <a16:creationId xmlns:a16="http://schemas.microsoft.com/office/drawing/2014/main" id="{AFB3EBE2-02A0-FEF2-1316-1898C7854EF2}"/>
                </a:ext>
              </a:extLst>
            </p:cNvPr>
            <p:cNvSpPr/>
            <p:nvPr/>
          </p:nvSpPr>
          <p:spPr>
            <a:xfrm>
              <a:off x="7715475" y="3375600"/>
              <a:ext cx="443300" cy="396800"/>
            </a:xfrm>
            <a:custGeom>
              <a:avLst/>
              <a:gdLst/>
              <a:ahLst/>
              <a:cxnLst/>
              <a:rect l="l" t="t" r="r" b="b"/>
              <a:pathLst>
                <a:path w="17732" h="15872" extrusionOk="0">
                  <a:moveTo>
                    <a:pt x="11506" y="512"/>
                  </a:moveTo>
                  <a:cubicBezTo>
                    <a:pt x="11588" y="512"/>
                    <a:pt x="11669" y="522"/>
                    <a:pt x="11748" y="543"/>
                  </a:cubicBezTo>
                  <a:lnTo>
                    <a:pt x="12760" y="828"/>
                  </a:lnTo>
                  <a:cubicBezTo>
                    <a:pt x="13279" y="971"/>
                    <a:pt x="13578" y="1503"/>
                    <a:pt x="13448" y="2022"/>
                  </a:cubicBezTo>
                  <a:cubicBezTo>
                    <a:pt x="13435" y="2074"/>
                    <a:pt x="13422" y="2126"/>
                    <a:pt x="13409" y="2178"/>
                  </a:cubicBezTo>
                  <a:lnTo>
                    <a:pt x="10528" y="1335"/>
                  </a:lnTo>
                  <a:cubicBezTo>
                    <a:pt x="10592" y="1036"/>
                    <a:pt x="10761" y="789"/>
                    <a:pt x="11021" y="634"/>
                  </a:cubicBezTo>
                  <a:lnTo>
                    <a:pt x="11021" y="634"/>
                  </a:lnTo>
                  <a:lnTo>
                    <a:pt x="11008" y="647"/>
                  </a:lnTo>
                  <a:cubicBezTo>
                    <a:pt x="11158" y="558"/>
                    <a:pt x="11333" y="512"/>
                    <a:pt x="11506" y="512"/>
                  </a:cubicBezTo>
                  <a:close/>
                  <a:moveTo>
                    <a:pt x="10398" y="1828"/>
                  </a:moveTo>
                  <a:lnTo>
                    <a:pt x="13279" y="2684"/>
                  </a:lnTo>
                  <a:lnTo>
                    <a:pt x="13227" y="2892"/>
                  </a:lnTo>
                  <a:cubicBezTo>
                    <a:pt x="12989" y="3750"/>
                    <a:pt x="12214" y="4308"/>
                    <a:pt x="11367" y="4308"/>
                  </a:cubicBezTo>
                  <a:cubicBezTo>
                    <a:pt x="11201" y="4308"/>
                    <a:pt x="11033" y="4287"/>
                    <a:pt x="10865" y="4242"/>
                  </a:cubicBezTo>
                  <a:cubicBezTo>
                    <a:pt x="10294" y="4086"/>
                    <a:pt x="9956" y="3502"/>
                    <a:pt x="10112" y="2931"/>
                  </a:cubicBezTo>
                  <a:lnTo>
                    <a:pt x="10398" y="1828"/>
                  </a:lnTo>
                  <a:close/>
                  <a:moveTo>
                    <a:pt x="7192" y="6617"/>
                  </a:moveTo>
                  <a:cubicBezTo>
                    <a:pt x="7477" y="6903"/>
                    <a:pt x="7841" y="7111"/>
                    <a:pt x="8243" y="7227"/>
                  </a:cubicBezTo>
                  <a:lnTo>
                    <a:pt x="8022" y="7798"/>
                  </a:lnTo>
                  <a:lnTo>
                    <a:pt x="7322" y="7124"/>
                  </a:lnTo>
                  <a:cubicBezTo>
                    <a:pt x="7218" y="7033"/>
                    <a:pt x="7166" y="6890"/>
                    <a:pt x="7179" y="6747"/>
                  </a:cubicBezTo>
                  <a:lnTo>
                    <a:pt x="7192" y="6617"/>
                  </a:lnTo>
                  <a:close/>
                  <a:moveTo>
                    <a:pt x="12669" y="4437"/>
                  </a:moveTo>
                  <a:cubicBezTo>
                    <a:pt x="13318" y="4437"/>
                    <a:pt x="13902" y="4787"/>
                    <a:pt x="14447" y="5449"/>
                  </a:cubicBezTo>
                  <a:cubicBezTo>
                    <a:pt x="15071" y="6228"/>
                    <a:pt x="15421" y="7214"/>
                    <a:pt x="15421" y="8227"/>
                  </a:cubicBezTo>
                  <a:lnTo>
                    <a:pt x="15421" y="12354"/>
                  </a:lnTo>
                  <a:cubicBezTo>
                    <a:pt x="15421" y="12938"/>
                    <a:pt x="15032" y="13471"/>
                    <a:pt x="14460" y="13652"/>
                  </a:cubicBezTo>
                  <a:lnTo>
                    <a:pt x="14188" y="12938"/>
                  </a:lnTo>
                  <a:cubicBezTo>
                    <a:pt x="14045" y="12575"/>
                    <a:pt x="13708" y="12341"/>
                    <a:pt x="13318" y="12341"/>
                  </a:cubicBezTo>
                  <a:lnTo>
                    <a:pt x="12786" y="12341"/>
                  </a:lnTo>
                  <a:cubicBezTo>
                    <a:pt x="12760" y="12056"/>
                    <a:pt x="12526" y="11835"/>
                    <a:pt x="12241" y="11835"/>
                  </a:cubicBezTo>
                  <a:lnTo>
                    <a:pt x="9931" y="11835"/>
                  </a:lnTo>
                  <a:lnTo>
                    <a:pt x="9931" y="10407"/>
                  </a:lnTo>
                  <a:lnTo>
                    <a:pt x="10891" y="10407"/>
                  </a:lnTo>
                  <a:cubicBezTo>
                    <a:pt x="11254" y="10394"/>
                    <a:pt x="11579" y="10135"/>
                    <a:pt x="11644" y="9771"/>
                  </a:cubicBezTo>
                  <a:lnTo>
                    <a:pt x="11657" y="9771"/>
                  </a:lnTo>
                  <a:cubicBezTo>
                    <a:pt x="12176" y="9771"/>
                    <a:pt x="12630" y="9447"/>
                    <a:pt x="12812" y="8980"/>
                  </a:cubicBezTo>
                  <a:lnTo>
                    <a:pt x="13149" y="8058"/>
                  </a:lnTo>
                  <a:cubicBezTo>
                    <a:pt x="13223" y="7853"/>
                    <a:pt x="13059" y="7706"/>
                    <a:pt x="12899" y="7706"/>
                  </a:cubicBezTo>
                  <a:cubicBezTo>
                    <a:pt x="12805" y="7706"/>
                    <a:pt x="12712" y="7756"/>
                    <a:pt x="12669" y="7876"/>
                  </a:cubicBezTo>
                  <a:lnTo>
                    <a:pt x="12319" y="8798"/>
                  </a:lnTo>
                  <a:cubicBezTo>
                    <a:pt x="12217" y="9082"/>
                    <a:pt x="11941" y="9255"/>
                    <a:pt x="11652" y="9255"/>
                  </a:cubicBezTo>
                  <a:cubicBezTo>
                    <a:pt x="11571" y="9255"/>
                    <a:pt x="11490" y="9242"/>
                    <a:pt x="11410" y="9213"/>
                  </a:cubicBezTo>
                  <a:lnTo>
                    <a:pt x="8464" y="8110"/>
                  </a:lnTo>
                  <a:lnTo>
                    <a:pt x="8853" y="7072"/>
                  </a:lnTo>
                  <a:cubicBezTo>
                    <a:pt x="8853" y="7062"/>
                    <a:pt x="8860" y="7053"/>
                    <a:pt x="8868" y="7053"/>
                  </a:cubicBezTo>
                  <a:cubicBezTo>
                    <a:pt x="8872" y="7053"/>
                    <a:pt x="8875" y="7055"/>
                    <a:pt x="8879" y="7059"/>
                  </a:cubicBezTo>
                  <a:lnTo>
                    <a:pt x="11164" y="7915"/>
                  </a:lnTo>
                  <a:cubicBezTo>
                    <a:pt x="11189" y="7923"/>
                    <a:pt x="11215" y="7927"/>
                    <a:pt x="11241" y="7927"/>
                  </a:cubicBezTo>
                  <a:cubicBezTo>
                    <a:pt x="11350" y="7927"/>
                    <a:pt x="11457" y="7864"/>
                    <a:pt x="11488" y="7760"/>
                  </a:cubicBezTo>
                  <a:lnTo>
                    <a:pt x="12163" y="5981"/>
                  </a:lnTo>
                  <a:cubicBezTo>
                    <a:pt x="12256" y="5741"/>
                    <a:pt x="12474" y="5621"/>
                    <a:pt x="12691" y="5621"/>
                  </a:cubicBezTo>
                  <a:cubicBezTo>
                    <a:pt x="12896" y="5621"/>
                    <a:pt x="13101" y="5728"/>
                    <a:pt x="13201" y="5942"/>
                  </a:cubicBezTo>
                  <a:cubicBezTo>
                    <a:pt x="13266" y="6085"/>
                    <a:pt x="13266" y="6228"/>
                    <a:pt x="13227" y="6371"/>
                  </a:cubicBezTo>
                  <a:lnTo>
                    <a:pt x="13085" y="6747"/>
                  </a:lnTo>
                  <a:cubicBezTo>
                    <a:pt x="13003" y="6952"/>
                    <a:pt x="13169" y="7100"/>
                    <a:pt x="13332" y="7100"/>
                  </a:cubicBezTo>
                  <a:cubicBezTo>
                    <a:pt x="13427" y="7100"/>
                    <a:pt x="13522" y="7049"/>
                    <a:pt x="13565" y="6929"/>
                  </a:cubicBezTo>
                  <a:lnTo>
                    <a:pt x="13708" y="6552"/>
                  </a:lnTo>
                  <a:cubicBezTo>
                    <a:pt x="13915" y="5994"/>
                    <a:pt x="13630" y="5384"/>
                    <a:pt x="13085" y="5177"/>
                  </a:cubicBezTo>
                  <a:cubicBezTo>
                    <a:pt x="12955" y="5129"/>
                    <a:pt x="12822" y="5106"/>
                    <a:pt x="12693" y="5106"/>
                  </a:cubicBezTo>
                  <a:cubicBezTo>
                    <a:pt x="12227" y="5106"/>
                    <a:pt x="11799" y="5400"/>
                    <a:pt x="11657" y="5877"/>
                  </a:cubicBezTo>
                  <a:lnTo>
                    <a:pt x="11657" y="4800"/>
                  </a:lnTo>
                  <a:cubicBezTo>
                    <a:pt x="12020" y="4761"/>
                    <a:pt x="12371" y="4631"/>
                    <a:pt x="12669" y="4437"/>
                  </a:cubicBezTo>
                  <a:close/>
                  <a:moveTo>
                    <a:pt x="9411" y="10394"/>
                  </a:moveTo>
                  <a:lnTo>
                    <a:pt x="9411" y="11835"/>
                  </a:lnTo>
                  <a:lnTo>
                    <a:pt x="8866" y="11835"/>
                  </a:lnTo>
                  <a:cubicBezTo>
                    <a:pt x="8516" y="11835"/>
                    <a:pt x="8516" y="12354"/>
                    <a:pt x="8866" y="12354"/>
                  </a:cubicBezTo>
                  <a:lnTo>
                    <a:pt x="12241" y="12354"/>
                  </a:lnTo>
                  <a:cubicBezTo>
                    <a:pt x="12254" y="12354"/>
                    <a:pt x="12267" y="12367"/>
                    <a:pt x="12267" y="12380"/>
                  </a:cubicBezTo>
                  <a:lnTo>
                    <a:pt x="12267" y="13704"/>
                  </a:lnTo>
                  <a:lnTo>
                    <a:pt x="7971" y="13704"/>
                  </a:lnTo>
                  <a:cubicBezTo>
                    <a:pt x="7451" y="13704"/>
                    <a:pt x="7023" y="13289"/>
                    <a:pt x="7023" y="12770"/>
                  </a:cubicBezTo>
                  <a:lnTo>
                    <a:pt x="7023" y="11342"/>
                  </a:lnTo>
                  <a:cubicBezTo>
                    <a:pt x="7023" y="10823"/>
                    <a:pt x="7451" y="10394"/>
                    <a:pt x="7971" y="10394"/>
                  </a:cubicBezTo>
                  <a:close/>
                  <a:moveTo>
                    <a:pt x="13331" y="12861"/>
                  </a:moveTo>
                  <a:cubicBezTo>
                    <a:pt x="13500" y="12861"/>
                    <a:pt x="13656" y="12964"/>
                    <a:pt x="13721" y="13120"/>
                  </a:cubicBezTo>
                  <a:lnTo>
                    <a:pt x="14175" y="14301"/>
                  </a:lnTo>
                  <a:lnTo>
                    <a:pt x="13708" y="14288"/>
                  </a:lnTo>
                  <a:lnTo>
                    <a:pt x="13279" y="13808"/>
                  </a:lnTo>
                  <a:cubicBezTo>
                    <a:pt x="13212" y="13725"/>
                    <a:pt x="13109" y="13708"/>
                    <a:pt x="13005" y="13708"/>
                  </a:cubicBezTo>
                  <a:cubicBezTo>
                    <a:pt x="12929" y="13708"/>
                    <a:pt x="12852" y="13717"/>
                    <a:pt x="12786" y="13717"/>
                  </a:cubicBezTo>
                  <a:lnTo>
                    <a:pt x="12786" y="12861"/>
                  </a:lnTo>
                  <a:close/>
                  <a:moveTo>
                    <a:pt x="11498" y="0"/>
                  </a:moveTo>
                  <a:cubicBezTo>
                    <a:pt x="10842" y="0"/>
                    <a:pt x="10246" y="436"/>
                    <a:pt x="10060" y="1101"/>
                  </a:cubicBezTo>
                  <a:lnTo>
                    <a:pt x="9619" y="2801"/>
                  </a:lnTo>
                  <a:cubicBezTo>
                    <a:pt x="9333" y="3840"/>
                    <a:pt x="10138" y="4722"/>
                    <a:pt x="11151" y="4813"/>
                  </a:cubicBezTo>
                  <a:lnTo>
                    <a:pt x="11151" y="7240"/>
                  </a:lnTo>
                  <a:lnTo>
                    <a:pt x="11112" y="7331"/>
                  </a:lnTo>
                  <a:lnTo>
                    <a:pt x="9061" y="6565"/>
                  </a:lnTo>
                  <a:cubicBezTo>
                    <a:pt x="8999" y="6540"/>
                    <a:pt x="8935" y="6528"/>
                    <a:pt x="8871" y="6528"/>
                  </a:cubicBezTo>
                  <a:cubicBezTo>
                    <a:pt x="8710" y="6528"/>
                    <a:pt x="8553" y="6607"/>
                    <a:pt x="8451" y="6747"/>
                  </a:cubicBezTo>
                  <a:cubicBezTo>
                    <a:pt x="8217" y="6695"/>
                    <a:pt x="8009" y="6604"/>
                    <a:pt x="7815" y="6500"/>
                  </a:cubicBezTo>
                  <a:cubicBezTo>
                    <a:pt x="7646" y="6358"/>
                    <a:pt x="7490" y="6215"/>
                    <a:pt x="7348" y="6059"/>
                  </a:cubicBezTo>
                  <a:cubicBezTo>
                    <a:pt x="7270" y="5986"/>
                    <a:pt x="7176" y="5952"/>
                    <a:pt x="7084" y="5952"/>
                  </a:cubicBezTo>
                  <a:cubicBezTo>
                    <a:pt x="6900" y="5952"/>
                    <a:pt x="6725" y="6085"/>
                    <a:pt x="6699" y="6293"/>
                  </a:cubicBezTo>
                  <a:cubicBezTo>
                    <a:pt x="6660" y="6734"/>
                    <a:pt x="6608" y="7162"/>
                    <a:pt x="6958" y="7500"/>
                  </a:cubicBezTo>
                  <a:lnTo>
                    <a:pt x="7958" y="8434"/>
                  </a:lnTo>
                  <a:cubicBezTo>
                    <a:pt x="7984" y="8460"/>
                    <a:pt x="8009" y="8473"/>
                    <a:pt x="8048" y="8486"/>
                  </a:cubicBezTo>
                  <a:lnTo>
                    <a:pt x="11151" y="9642"/>
                  </a:lnTo>
                  <a:cubicBezTo>
                    <a:pt x="11125" y="9771"/>
                    <a:pt x="11021" y="9875"/>
                    <a:pt x="10891" y="9875"/>
                  </a:cubicBezTo>
                  <a:lnTo>
                    <a:pt x="7971" y="9875"/>
                  </a:lnTo>
                  <a:cubicBezTo>
                    <a:pt x="7166" y="9875"/>
                    <a:pt x="6504" y="10524"/>
                    <a:pt x="6504" y="11329"/>
                  </a:cubicBezTo>
                  <a:lnTo>
                    <a:pt x="6504" y="12757"/>
                  </a:lnTo>
                  <a:cubicBezTo>
                    <a:pt x="6504" y="13561"/>
                    <a:pt x="7166" y="14210"/>
                    <a:pt x="7971" y="14210"/>
                  </a:cubicBezTo>
                  <a:lnTo>
                    <a:pt x="12968" y="14210"/>
                  </a:lnTo>
                  <a:lnTo>
                    <a:pt x="13331" y="14639"/>
                  </a:lnTo>
                  <a:cubicBezTo>
                    <a:pt x="13409" y="14730"/>
                    <a:pt x="13539" y="14795"/>
                    <a:pt x="13682" y="14795"/>
                  </a:cubicBezTo>
                  <a:lnTo>
                    <a:pt x="14240" y="14795"/>
                  </a:lnTo>
                  <a:cubicBezTo>
                    <a:pt x="14590" y="14782"/>
                    <a:pt x="14811" y="14418"/>
                    <a:pt x="14655" y="14120"/>
                  </a:cubicBezTo>
                  <a:cubicBezTo>
                    <a:pt x="15421" y="13860"/>
                    <a:pt x="15927" y="13146"/>
                    <a:pt x="15927" y="12341"/>
                  </a:cubicBezTo>
                  <a:lnTo>
                    <a:pt x="16356" y="12341"/>
                  </a:lnTo>
                  <a:cubicBezTo>
                    <a:pt x="16498" y="12341"/>
                    <a:pt x="16628" y="12445"/>
                    <a:pt x="16654" y="12588"/>
                  </a:cubicBezTo>
                  <a:lnTo>
                    <a:pt x="17121" y="15002"/>
                  </a:lnTo>
                  <a:cubicBezTo>
                    <a:pt x="17160" y="15184"/>
                    <a:pt x="17017" y="15366"/>
                    <a:pt x="16823" y="15366"/>
                  </a:cubicBezTo>
                  <a:lnTo>
                    <a:pt x="910" y="15366"/>
                  </a:lnTo>
                  <a:cubicBezTo>
                    <a:pt x="715" y="15366"/>
                    <a:pt x="572" y="15184"/>
                    <a:pt x="611" y="15002"/>
                  </a:cubicBezTo>
                  <a:lnTo>
                    <a:pt x="1065" y="12588"/>
                  </a:lnTo>
                  <a:cubicBezTo>
                    <a:pt x="1104" y="12445"/>
                    <a:pt x="1221" y="12341"/>
                    <a:pt x="1377" y="12341"/>
                  </a:cubicBezTo>
                  <a:lnTo>
                    <a:pt x="5543" y="12341"/>
                  </a:lnTo>
                  <a:cubicBezTo>
                    <a:pt x="5881" y="12341"/>
                    <a:pt x="5881" y="11822"/>
                    <a:pt x="5543" y="11822"/>
                  </a:cubicBezTo>
                  <a:lnTo>
                    <a:pt x="1377" y="11822"/>
                  </a:lnTo>
                  <a:cubicBezTo>
                    <a:pt x="974" y="11822"/>
                    <a:pt x="637" y="12095"/>
                    <a:pt x="559" y="12471"/>
                  </a:cubicBezTo>
                  <a:lnTo>
                    <a:pt x="105" y="14885"/>
                  </a:lnTo>
                  <a:cubicBezTo>
                    <a:pt x="1" y="15405"/>
                    <a:pt x="390" y="15872"/>
                    <a:pt x="910" y="15872"/>
                  </a:cubicBezTo>
                  <a:lnTo>
                    <a:pt x="16823" y="15872"/>
                  </a:lnTo>
                  <a:cubicBezTo>
                    <a:pt x="17342" y="15872"/>
                    <a:pt x="17731" y="15405"/>
                    <a:pt x="17628" y="14885"/>
                  </a:cubicBezTo>
                  <a:lnTo>
                    <a:pt x="17628" y="14885"/>
                  </a:lnTo>
                  <a:lnTo>
                    <a:pt x="17628" y="14898"/>
                  </a:lnTo>
                  <a:lnTo>
                    <a:pt x="17173" y="12484"/>
                  </a:lnTo>
                  <a:cubicBezTo>
                    <a:pt x="17082" y="12108"/>
                    <a:pt x="16745" y="11835"/>
                    <a:pt x="16356" y="11835"/>
                  </a:cubicBezTo>
                  <a:lnTo>
                    <a:pt x="15927" y="11835"/>
                  </a:lnTo>
                  <a:lnTo>
                    <a:pt x="15927" y="8240"/>
                  </a:lnTo>
                  <a:cubicBezTo>
                    <a:pt x="15940" y="7111"/>
                    <a:pt x="15551" y="6007"/>
                    <a:pt x="14850" y="5125"/>
                  </a:cubicBezTo>
                  <a:cubicBezTo>
                    <a:pt x="14370" y="4515"/>
                    <a:pt x="13811" y="4125"/>
                    <a:pt x="13201" y="3995"/>
                  </a:cubicBezTo>
                  <a:cubicBezTo>
                    <a:pt x="13448" y="3710"/>
                    <a:pt x="13630" y="3385"/>
                    <a:pt x="13721" y="3022"/>
                  </a:cubicBezTo>
                  <a:cubicBezTo>
                    <a:pt x="13837" y="2633"/>
                    <a:pt x="13993" y="2191"/>
                    <a:pt x="13993" y="1776"/>
                  </a:cubicBezTo>
                  <a:cubicBezTo>
                    <a:pt x="14006" y="1192"/>
                    <a:pt x="13656" y="647"/>
                    <a:pt x="13111" y="400"/>
                  </a:cubicBezTo>
                  <a:cubicBezTo>
                    <a:pt x="13046" y="374"/>
                    <a:pt x="11877" y="50"/>
                    <a:pt x="11877" y="50"/>
                  </a:cubicBezTo>
                  <a:cubicBezTo>
                    <a:pt x="11750" y="16"/>
                    <a:pt x="11623" y="0"/>
                    <a:pt x="114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149;p76">
              <a:extLst>
                <a:ext uri="{FF2B5EF4-FFF2-40B4-BE49-F238E27FC236}">
                  <a16:creationId xmlns:a16="http://schemas.microsoft.com/office/drawing/2014/main" id="{4906CB80-BD89-07D8-B3B0-38BDD4A933A5}"/>
                </a:ext>
              </a:extLst>
            </p:cNvPr>
            <p:cNvSpPr/>
            <p:nvPr/>
          </p:nvSpPr>
          <p:spPr>
            <a:xfrm>
              <a:off x="7747275" y="3374225"/>
              <a:ext cx="123675" cy="123650"/>
            </a:xfrm>
            <a:custGeom>
              <a:avLst/>
              <a:gdLst/>
              <a:ahLst/>
              <a:cxnLst/>
              <a:rect l="l" t="t" r="r" b="b"/>
              <a:pathLst>
                <a:path w="4947" h="4946" extrusionOk="0">
                  <a:moveTo>
                    <a:pt x="1857" y="624"/>
                  </a:moveTo>
                  <a:cubicBezTo>
                    <a:pt x="1260" y="1312"/>
                    <a:pt x="1299" y="2350"/>
                    <a:pt x="1948" y="2999"/>
                  </a:cubicBezTo>
                  <a:cubicBezTo>
                    <a:pt x="2289" y="3340"/>
                    <a:pt x="2738" y="3513"/>
                    <a:pt x="3190" y="3513"/>
                  </a:cubicBezTo>
                  <a:cubicBezTo>
                    <a:pt x="3596" y="3513"/>
                    <a:pt x="4004" y="3373"/>
                    <a:pt x="4336" y="3090"/>
                  </a:cubicBezTo>
                  <a:lnTo>
                    <a:pt x="4336" y="3090"/>
                  </a:lnTo>
                  <a:cubicBezTo>
                    <a:pt x="4038" y="3927"/>
                    <a:pt x="3261" y="4400"/>
                    <a:pt x="2470" y="4400"/>
                  </a:cubicBezTo>
                  <a:cubicBezTo>
                    <a:pt x="1984" y="4400"/>
                    <a:pt x="1494" y="4222"/>
                    <a:pt x="1104" y="3843"/>
                  </a:cubicBezTo>
                  <a:cubicBezTo>
                    <a:pt x="728" y="3479"/>
                    <a:pt x="520" y="2960"/>
                    <a:pt x="533" y="2441"/>
                  </a:cubicBezTo>
                  <a:cubicBezTo>
                    <a:pt x="546" y="1610"/>
                    <a:pt x="1078" y="883"/>
                    <a:pt x="1857" y="624"/>
                  </a:cubicBezTo>
                  <a:close/>
                  <a:moveTo>
                    <a:pt x="2454" y="1"/>
                  </a:moveTo>
                  <a:cubicBezTo>
                    <a:pt x="1117" y="27"/>
                    <a:pt x="53" y="1104"/>
                    <a:pt x="27" y="2441"/>
                  </a:cubicBezTo>
                  <a:cubicBezTo>
                    <a:pt x="1" y="3817"/>
                    <a:pt x="1104" y="4946"/>
                    <a:pt x="2493" y="4946"/>
                  </a:cubicBezTo>
                  <a:lnTo>
                    <a:pt x="2480" y="4933"/>
                  </a:lnTo>
                  <a:cubicBezTo>
                    <a:pt x="3830" y="4920"/>
                    <a:pt x="4920" y="3830"/>
                    <a:pt x="4946" y="2480"/>
                  </a:cubicBezTo>
                  <a:cubicBezTo>
                    <a:pt x="4938" y="2267"/>
                    <a:pt x="4768" y="2141"/>
                    <a:pt x="4595" y="2141"/>
                  </a:cubicBezTo>
                  <a:cubicBezTo>
                    <a:pt x="4482" y="2141"/>
                    <a:pt x="4369" y="2194"/>
                    <a:pt x="4297" y="2311"/>
                  </a:cubicBezTo>
                  <a:cubicBezTo>
                    <a:pt x="4076" y="2746"/>
                    <a:pt x="3640" y="2979"/>
                    <a:pt x="3197" y="2979"/>
                  </a:cubicBezTo>
                  <a:cubicBezTo>
                    <a:pt x="2886" y="2979"/>
                    <a:pt x="2571" y="2864"/>
                    <a:pt x="2324" y="2623"/>
                  </a:cubicBezTo>
                  <a:cubicBezTo>
                    <a:pt x="1740" y="2026"/>
                    <a:pt x="1896" y="1039"/>
                    <a:pt x="2636" y="650"/>
                  </a:cubicBezTo>
                  <a:cubicBezTo>
                    <a:pt x="2947" y="468"/>
                    <a:pt x="2818" y="1"/>
                    <a:pt x="2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150;p76">
              <a:extLst>
                <a:ext uri="{FF2B5EF4-FFF2-40B4-BE49-F238E27FC236}">
                  <a16:creationId xmlns:a16="http://schemas.microsoft.com/office/drawing/2014/main" id="{BBE086D0-E9B6-2901-B3A3-D2D33416A471}"/>
                </a:ext>
              </a:extLst>
            </p:cNvPr>
            <p:cNvSpPr/>
            <p:nvPr/>
          </p:nvSpPr>
          <p:spPr>
            <a:xfrm>
              <a:off x="7849175" y="3358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73" y="1"/>
                  </a:moveTo>
                  <a:cubicBezTo>
                    <a:pt x="366" y="1"/>
                    <a:pt x="358" y="1"/>
                    <a:pt x="351" y="2"/>
                  </a:cubicBezTo>
                  <a:cubicBezTo>
                    <a:pt x="117" y="2"/>
                    <a:pt x="1" y="274"/>
                    <a:pt x="169" y="443"/>
                  </a:cubicBezTo>
                  <a:cubicBezTo>
                    <a:pt x="225" y="498"/>
                    <a:pt x="291" y="523"/>
                    <a:pt x="355" y="523"/>
                  </a:cubicBezTo>
                  <a:cubicBezTo>
                    <a:pt x="487" y="523"/>
                    <a:pt x="611" y="419"/>
                    <a:pt x="611" y="261"/>
                  </a:cubicBezTo>
                  <a:cubicBezTo>
                    <a:pt x="611" y="113"/>
                    <a:pt x="505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151;p76">
              <a:extLst>
                <a:ext uri="{FF2B5EF4-FFF2-40B4-BE49-F238E27FC236}">
                  <a16:creationId xmlns:a16="http://schemas.microsoft.com/office/drawing/2014/main" id="{B862318D-4690-DE0B-2B53-6AF440900FFC}"/>
                </a:ext>
              </a:extLst>
            </p:cNvPr>
            <p:cNvSpPr/>
            <p:nvPr/>
          </p:nvSpPr>
          <p:spPr>
            <a:xfrm>
              <a:off x="7879675" y="3390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57" y="442"/>
                  </a:cubicBezTo>
                  <a:cubicBezTo>
                    <a:pt x="212" y="497"/>
                    <a:pt x="279" y="522"/>
                    <a:pt x="345" y="522"/>
                  </a:cubicBezTo>
                  <a:cubicBezTo>
                    <a:pt x="481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152;p76">
              <a:extLst>
                <a:ext uri="{FF2B5EF4-FFF2-40B4-BE49-F238E27FC236}">
                  <a16:creationId xmlns:a16="http://schemas.microsoft.com/office/drawing/2014/main" id="{07427B7B-0610-6FEC-759C-0881085ED73C}"/>
                </a:ext>
              </a:extLst>
            </p:cNvPr>
            <p:cNvSpPr/>
            <p:nvPr/>
          </p:nvSpPr>
          <p:spPr>
            <a:xfrm>
              <a:off x="7886175" y="3338525"/>
              <a:ext cx="15275" cy="13300"/>
            </a:xfrm>
            <a:custGeom>
              <a:avLst/>
              <a:gdLst/>
              <a:ahLst/>
              <a:cxnLst/>
              <a:rect l="l" t="t" r="r" b="b"/>
              <a:pathLst>
                <a:path w="611" h="532" extrusionOk="0">
                  <a:moveTo>
                    <a:pt x="351" y="1"/>
                  </a:moveTo>
                  <a:cubicBezTo>
                    <a:pt x="117" y="1"/>
                    <a:pt x="0" y="287"/>
                    <a:pt x="156" y="455"/>
                  </a:cubicBezTo>
                  <a:cubicBezTo>
                    <a:pt x="209" y="508"/>
                    <a:pt x="274" y="532"/>
                    <a:pt x="338" y="532"/>
                  </a:cubicBezTo>
                  <a:cubicBezTo>
                    <a:pt x="476" y="532"/>
                    <a:pt x="610" y="421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153;p76">
              <a:extLst>
                <a:ext uri="{FF2B5EF4-FFF2-40B4-BE49-F238E27FC236}">
                  <a16:creationId xmlns:a16="http://schemas.microsoft.com/office/drawing/2014/main" id="{C1619BD4-00CE-BFE4-E598-296C3B84FD69}"/>
                </a:ext>
              </a:extLst>
            </p:cNvPr>
            <p:cNvSpPr/>
            <p:nvPr/>
          </p:nvSpPr>
          <p:spPr>
            <a:xfrm>
              <a:off x="7765775" y="3696450"/>
              <a:ext cx="92200" cy="50975"/>
            </a:xfrm>
            <a:custGeom>
              <a:avLst/>
              <a:gdLst/>
              <a:ahLst/>
              <a:cxnLst/>
              <a:rect l="l" t="t" r="r" b="b"/>
              <a:pathLst>
                <a:path w="3688" h="2039" extrusionOk="0">
                  <a:moveTo>
                    <a:pt x="3168" y="520"/>
                  </a:moveTo>
                  <a:lnTo>
                    <a:pt x="3168" y="1519"/>
                  </a:lnTo>
                  <a:lnTo>
                    <a:pt x="572" y="1519"/>
                  </a:lnTo>
                  <a:lnTo>
                    <a:pt x="741" y="520"/>
                  </a:lnTo>
                  <a:close/>
                  <a:moveTo>
                    <a:pt x="715" y="1"/>
                  </a:moveTo>
                  <a:cubicBezTo>
                    <a:pt x="468" y="1"/>
                    <a:pt x="260" y="169"/>
                    <a:pt x="221" y="403"/>
                  </a:cubicBezTo>
                  <a:lnTo>
                    <a:pt x="53" y="1467"/>
                  </a:lnTo>
                  <a:cubicBezTo>
                    <a:pt x="1" y="1766"/>
                    <a:pt x="234" y="2038"/>
                    <a:pt x="533" y="2038"/>
                  </a:cubicBezTo>
                  <a:lnTo>
                    <a:pt x="3194" y="2038"/>
                  </a:lnTo>
                  <a:cubicBezTo>
                    <a:pt x="3466" y="2038"/>
                    <a:pt x="3687" y="1818"/>
                    <a:pt x="3687" y="1545"/>
                  </a:cubicBezTo>
                  <a:lnTo>
                    <a:pt x="3687" y="494"/>
                  </a:lnTo>
                  <a:cubicBezTo>
                    <a:pt x="3687" y="221"/>
                    <a:pt x="3466" y="1"/>
                    <a:pt x="3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154;p76">
              <a:extLst>
                <a:ext uri="{FF2B5EF4-FFF2-40B4-BE49-F238E27FC236}">
                  <a16:creationId xmlns:a16="http://schemas.microsoft.com/office/drawing/2014/main" id="{920F8456-B2DF-B345-6ACB-BACA7B6A8BD0}"/>
                </a:ext>
              </a:extLst>
            </p:cNvPr>
            <p:cNvSpPr/>
            <p:nvPr/>
          </p:nvSpPr>
          <p:spPr>
            <a:xfrm>
              <a:off x="8025525" y="3627550"/>
              <a:ext cx="43025" cy="38425"/>
            </a:xfrm>
            <a:custGeom>
              <a:avLst/>
              <a:gdLst/>
              <a:ahLst/>
              <a:cxnLst/>
              <a:rect l="l" t="t" r="r" b="b"/>
              <a:pathLst>
                <a:path w="1721" h="1537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1202" y="1459"/>
                  </a:lnTo>
                  <a:cubicBezTo>
                    <a:pt x="1254" y="1498"/>
                    <a:pt x="1319" y="1537"/>
                    <a:pt x="1384" y="1537"/>
                  </a:cubicBezTo>
                  <a:cubicBezTo>
                    <a:pt x="1604" y="1524"/>
                    <a:pt x="1721" y="1251"/>
                    <a:pt x="1565" y="1095"/>
                  </a:cubicBezTo>
                  <a:lnTo>
                    <a:pt x="553" y="83"/>
                  </a:lnTo>
                  <a:cubicBezTo>
                    <a:pt x="495" y="25"/>
                    <a:pt x="430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1155;p76">
            <a:extLst>
              <a:ext uri="{FF2B5EF4-FFF2-40B4-BE49-F238E27FC236}">
                <a16:creationId xmlns:a16="http://schemas.microsoft.com/office/drawing/2014/main" id="{1557CBBB-D4C9-95C9-CA7D-AA2CD7F8DD01}"/>
              </a:ext>
            </a:extLst>
          </p:cNvPr>
          <p:cNvSpPr/>
          <p:nvPr/>
        </p:nvSpPr>
        <p:spPr>
          <a:xfrm>
            <a:off x="10382120" y="5213609"/>
            <a:ext cx="566111" cy="601668"/>
          </a:xfrm>
          <a:custGeom>
            <a:avLst/>
            <a:gdLst/>
            <a:ahLst/>
            <a:cxnLst/>
            <a:rect l="l" t="t" r="r" b="b"/>
            <a:pathLst>
              <a:path w="16542" h="17581" extrusionOk="0">
                <a:moveTo>
                  <a:pt x="6595" y="520"/>
                </a:moveTo>
                <a:lnTo>
                  <a:pt x="6595" y="520"/>
                </a:lnTo>
                <a:cubicBezTo>
                  <a:pt x="6465" y="689"/>
                  <a:pt x="6361" y="883"/>
                  <a:pt x="6270" y="1078"/>
                </a:cubicBezTo>
                <a:lnTo>
                  <a:pt x="5141" y="1078"/>
                </a:lnTo>
                <a:cubicBezTo>
                  <a:pt x="5556" y="754"/>
                  <a:pt x="6063" y="559"/>
                  <a:pt x="6595" y="520"/>
                </a:cubicBezTo>
                <a:close/>
                <a:moveTo>
                  <a:pt x="9866" y="520"/>
                </a:moveTo>
                <a:lnTo>
                  <a:pt x="9866" y="520"/>
                </a:lnTo>
                <a:cubicBezTo>
                  <a:pt x="10385" y="559"/>
                  <a:pt x="10891" y="754"/>
                  <a:pt x="11306" y="1078"/>
                </a:cubicBezTo>
                <a:lnTo>
                  <a:pt x="10190" y="1078"/>
                </a:lnTo>
                <a:cubicBezTo>
                  <a:pt x="10099" y="883"/>
                  <a:pt x="9982" y="689"/>
                  <a:pt x="9866" y="520"/>
                </a:cubicBezTo>
                <a:close/>
                <a:moveTo>
                  <a:pt x="6076" y="1597"/>
                </a:moveTo>
                <a:cubicBezTo>
                  <a:pt x="6011" y="1818"/>
                  <a:pt x="5959" y="2026"/>
                  <a:pt x="5920" y="2168"/>
                </a:cubicBezTo>
                <a:lnTo>
                  <a:pt x="4297" y="2168"/>
                </a:lnTo>
                <a:cubicBezTo>
                  <a:pt x="4388" y="1961"/>
                  <a:pt x="4492" y="1779"/>
                  <a:pt x="4622" y="1597"/>
                </a:cubicBezTo>
                <a:close/>
                <a:moveTo>
                  <a:pt x="8957" y="507"/>
                </a:moveTo>
                <a:cubicBezTo>
                  <a:pt x="9217" y="507"/>
                  <a:pt x="9450" y="754"/>
                  <a:pt x="9606" y="1078"/>
                </a:cubicBezTo>
                <a:lnTo>
                  <a:pt x="8814" y="1078"/>
                </a:lnTo>
                <a:cubicBezTo>
                  <a:pt x="8806" y="1078"/>
                  <a:pt x="8798" y="1077"/>
                  <a:pt x="8791" y="1077"/>
                </a:cubicBezTo>
                <a:cubicBezTo>
                  <a:pt x="8459" y="1077"/>
                  <a:pt x="8459" y="1598"/>
                  <a:pt x="8791" y="1598"/>
                </a:cubicBezTo>
                <a:cubicBezTo>
                  <a:pt x="8798" y="1598"/>
                  <a:pt x="8806" y="1598"/>
                  <a:pt x="8814" y="1597"/>
                </a:cubicBezTo>
                <a:lnTo>
                  <a:pt x="9827" y="1597"/>
                </a:lnTo>
                <a:cubicBezTo>
                  <a:pt x="9892" y="1779"/>
                  <a:pt x="9943" y="1974"/>
                  <a:pt x="9995" y="2168"/>
                </a:cubicBezTo>
                <a:lnTo>
                  <a:pt x="6439" y="2168"/>
                </a:lnTo>
                <a:cubicBezTo>
                  <a:pt x="6491" y="1987"/>
                  <a:pt x="6543" y="1792"/>
                  <a:pt x="6608" y="1597"/>
                </a:cubicBezTo>
                <a:lnTo>
                  <a:pt x="7581" y="1597"/>
                </a:lnTo>
                <a:cubicBezTo>
                  <a:pt x="7893" y="1571"/>
                  <a:pt x="7893" y="1104"/>
                  <a:pt x="7581" y="1078"/>
                </a:cubicBezTo>
                <a:lnTo>
                  <a:pt x="6828" y="1078"/>
                </a:lnTo>
                <a:cubicBezTo>
                  <a:pt x="6997" y="754"/>
                  <a:pt x="7218" y="507"/>
                  <a:pt x="7477" y="507"/>
                </a:cubicBezTo>
                <a:close/>
                <a:moveTo>
                  <a:pt x="11826" y="1597"/>
                </a:moveTo>
                <a:cubicBezTo>
                  <a:pt x="11955" y="1779"/>
                  <a:pt x="12059" y="1961"/>
                  <a:pt x="12150" y="2168"/>
                </a:cubicBezTo>
                <a:lnTo>
                  <a:pt x="10528" y="2168"/>
                </a:lnTo>
                <a:cubicBezTo>
                  <a:pt x="10502" y="2026"/>
                  <a:pt x="10450" y="1818"/>
                  <a:pt x="10385" y="1597"/>
                </a:cubicBezTo>
                <a:close/>
                <a:moveTo>
                  <a:pt x="12254" y="2688"/>
                </a:moveTo>
                <a:lnTo>
                  <a:pt x="12254" y="3518"/>
                </a:lnTo>
                <a:lnTo>
                  <a:pt x="4193" y="3518"/>
                </a:lnTo>
                <a:lnTo>
                  <a:pt x="4193" y="2688"/>
                </a:lnTo>
                <a:close/>
                <a:moveTo>
                  <a:pt x="9061" y="4051"/>
                </a:moveTo>
                <a:lnTo>
                  <a:pt x="9191" y="5167"/>
                </a:lnTo>
                <a:cubicBezTo>
                  <a:pt x="8879" y="5063"/>
                  <a:pt x="8555" y="4998"/>
                  <a:pt x="8217" y="4972"/>
                </a:cubicBezTo>
                <a:cubicBezTo>
                  <a:pt x="7867" y="4998"/>
                  <a:pt x="7503" y="5063"/>
                  <a:pt x="7166" y="5180"/>
                </a:cubicBezTo>
                <a:lnTo>
                  <a:pt x="7257" y="4051"/>
                </a:lnTo>
                <a:close/>
                <a:moveTo>
                  <a:pt x="4726" y="4038"/>
                </a:moveTo>
                <a:lnTo>
                  <a:pt x="4310" y="5374"/>
                </a:lnTo>
                <a:lnTo>
                  <a:pt x="3506" y="5374"/>
                </a:lnTo>
                <a:lnTo>
                  <a:pt x="4103" y="4038"/>
                </a:lnTo>
                <a:close/>
                <a:moveTo>
                  <a:pt x="6724" y="4038"/>
                </a:moveTo>
                <a:lnTo>
                  <a:pt x="6647" y="5336"/>
                </a:lnTo>
                <a:lnTo>
                  <a:pt x="6556" y="5374"/>
                </a:lnTo>
                <a:lnTo>
                  <a:pt x="4842" y="5374"/>
                </a:lnTo>
                <a:lnTo>
                  <a:pt x="5258" y="4038"/>
                </a:lnTo>
                <a:close/>
                <a:moveTo>
                  <a:pt x="11241" y="4038"/>
                </a:moveTo>
                <a:lnTo>
                  <a:pt x="11657" y="5374"/>
                </a:lnTo>
                <a:lnTo>
                  <a:pt x="9892" y="5374"/>
                </a:lnTo>
                <a:cubicBezTo>
                  <a:pt x="9840" y="5348"/>
                  <a:pt x="9788" y="5323"/>
                  <a:pt x="9736" y="5310"/>
                </a:cubicBezTo>
                <a:lnTo>
                  <a:pt x="9593" y="4038"/>
                </a:lnTo>
                <a:close/>
                <a:moveTo>
                  <a:pt x="12345" y="4038"/>
                </a:moveTo>
                <a:lnTo>
                  <a:pt x="12955" y="5374"/>
                </a:lnTo>
                <a:lnTo>
                  <a:pt x="12202" y="5374"/>
                </a:lnTo>
                <a:lnTo>
                  <a:pt x="11787" y="4038"/>
                </a:lnTo>
                <a:close/>
                <a:moveTo>
                  <a:pt x="13188" y="5881"/>
                </a:moveTo>
                <a:lnTo>
                  <a:pt x="13747" y="7101"/>
                </a:lnTo>
                <a:lnTo>
                  <a:pt x="12825" y="7347"/>
                </a:lnTo>
                <a:lnTo>
                  <a:pt x="12371" y="5881"/>
                </a:lnTo>
                <a:close/>
                <a:moveTo>
                  <a:pt x="4154" y="5881"/>
                </a:moveTo>
                <a:lnTo>
                  <a:pt x="3622" y="7568"/>
                </a:lnTo>
                <a:lnTo>
                  <a:pt x="2610" y="7308"/>
                </a:lnTo>
                <a:lnTo>
                  <a:pt x="3259" y="5881"/>
                </a:lnTo>
                <a:close/>
                <a:moveTo>
                  <a:pt x="11826" y="5881"/>
                </a:moveTo>
                <a:lnTo>
                  <a:pt x="12332" y="7490"/>
                </a:lnTo>
                <a:lnTo>
                  <a:pt x="11164" y="7815"/>
                </a:lnTo>
                <a:lnTo>
                  <a:pt x="11047" y="6893"/>
                </a:lnTo>
                <a:cubicBezTo>
                  <a:pt x="10995" y="6517"/>
                  <a:pt x="10839" y="6166"/>
                  <a:pt x="10592" y="5881"/>
                </a:cubicBezTo>
                <a:close/>
                <a:moveTo>
                  <a:pt x="5855" y="5881"/>
                </a:moveTo>
                <a:cubicBezTo>
                  <a:pt x="5608" y="6166"/>
                  <a:pt x="5452" y="6517"/>
                  <a:pt x="5401" y="6893"/>
                </a:cubicBezTo>
                <a:lnTo>
                  <a:pt x="5414" y="6893"/>
                </a:lnTo>
                <a:lnTo>
                  <a:pt x="5258" y="7983"/>
                </a:lnTo>
                <a:lnTo>
                  <a:pt x="4129" y="7698"/>
                </a:lnTo>
                <a:lnTo>
                  <a:pt x="4687" y="5881"/>
                </a:lnTo>
                <a:close/>
                <a:moveTo>
                  <a:pt x="13954" y="7581"/>
                </a:moveTo>
                <a:lnTo>
                  <a:pt x="14045" y="7776"/>
                </a:lnTo>
                <a:cubicBezTo>
                  <a:pt x="14188" y="8087"/>
                  <a:pt x="14188" y="8438"/>
                  <a:pt x="14045" y="8749"/>
                </a:cubicBezTo>
                <a:lnTo>
                  <a:pt x="14045" y="8736"/>
                </a:lnTo>
                <a:lnTo>
                  <a:pt x="13760" y="9372"/>
                </a:lnTo>
                <a:lnTo>
                  <a:pt x="13007" y="7841"/>
                </a:lnTo>
                <a:lnTo>
                  <a:pt x="13954" y="7581"/>
                </a:lnTo>
                <a:close/>
                <a:moveTo>
                  <a:pt x="2401" y="7792"/>
                </a:moveTo>
                <a:lnTo>
                  <a:pt x="3441" y="8048"/>
                </a:lnTo>
                <a:lnTo>
                  <a:pt x="2701" y="9398"/>
                </a:lnTo>
                <a:lnTo>
                  <a:pt x="2402" y="8736"/>
                </a:lnTo>
                <a:cubicBezTo>
                  <a:pt x="2260" y="8439"/>
                  <a:pt x="2259" y="8089"/>
                  <a:pt x="2401" y="7792"/>
                </a:cubicBezTo>
                <a:close/>
                <a:moveTo>
                  <a:pt x="12500" y="7983"/>
                </a:moveTo>
                <a:lnTo>
                  <a:pt x="13422" y="9852"/>
                </a:lnTo>
                <a:lnTo>
                  <a:pt x="11566" y="10735"/>
                </a:lnTo>
                <a:lnTo>
                  <a:pt x="11241" y="8321"/>
                </a:lnTo>
                <a:lnTo>
                  <a:pt x="12500" y="7983"/>
                </a:lnTo>
                <a:close/>
                <a:moveTo>
                  <a:pt x="3947" y="8191"/>
                </a:moveTo>
                <a:lnTo>
                  <a:pt x="5180" y="8503"/>
                </a:lnTo>
                <a:lnTo>
                  <a:pt x="4842" y="11047"/>
                </a:lnTo>
                <a:lnTo>
                  <a:pt x="2869" y="10177"/>
                </a:lnTo>
                <a:lnTo>
                  <a:pt x="3947" y="8191"/>
                </a:lnTo>
                <a:close/>
                <a:moveTo>
                  <a:pt x="2662" y="10644"/>
                </a:moveTo>
                <a:lnTo>
                  <a:pt x="3934" y="11202"/>
                </a:lnTo>
                <a:lnTo>
                  <a:pt x="2792" y="13292"/>
                </a:lnTo>
                <a:lnTo>
                  <a:pt x="1792" y="12487"/>
                </a:lnTo>
                <a:lnTo>
                  <a:pt x="2662" y="10644"/>
                </a:lnTo>
                <a:close/>
                <a:moveTo>
                  <a:pt x="1572" y="12981"/>
                </a:moveTo>
                <a:lnTo>
                  <a:pt x="2545" y="13759"/>
                </a:lnTo>
                <a:lnTo>
                  <a:pt x="2104" y="14564"/>
                </a:lnTo>
                <a:lnTo>
                  <a:pt x="1273" y="13617"/>
                </a:lnTo>
                <a:lnTo>
                  <a:pt x="1572" y="12981"/>
                </a:lnTo>
                <a:close/>
                <a:moveTo>
                  <a:pt x="4401" y="11410"/>
                </a:moveTo>
                <a:lnTo>
                  <a:pt x="4778" y="11579"/>
                </a:lnTo>
                <a:lnTo>
                  <a:pt x="4362" y="14564"/>
                </a:lnTo>
                <a:lnTo>
                  <a:pt x="3207" y="13630"/>
                </a:lnTo>
                <a:lnTo>
                  <a:pt x="4401" y="11410"/>
                </a:lnTo>
                <a:close/>
                <a:moveTo>
                  <a:pt x="14902" y="13020"/>
                </a:moveTo>
                <a:lnTo>
                  <a:pt x="15174" y="13617"/>
                </a:lnTo>
                <a:lnTo>
                  <a:pt x="14331" y="14577"/>
                </a:lnTo>
                <a:lnTo>
                  <a:pt x="13967" y="13837"/>
                </a:lnTo>
                <a:lnTo>
                  <a:pt x="14902" y="13020"/>
                </a:lnTo>
                <a:close/>
                <a:moveTo>
                  <a:pt x="13643" y="10307"/>
                </a:moveTo>
                <a:lnTo>
                  <a:pt x="14681" y="12526"/>
                </a:lnTo>
                <a:lnTo>
                  <a:pt x="13734" y="13344"/>
                </a:lnTo>
                <a:lnTo>
                  <a:pt x="13279" y="12396"/>
                </a:lnTo>
                <a:cubicBezTo>
                  <a:pt x="13224" y="12307"/>
                  <a:pt x="13142" y="12270"/>
                  <a:pt x="13062" y="12270"/>
                </a:cubicBezTo>
                <a:cubicBezTo>
                  <a:pt x="12896" y="12270"/>
                  <a:pt x="12733" y="12429"/>
                  <a:pt x="12812" y="12630"/>
                </a:cubicBezTo>
                <a:lnTo>
                  <a:pt x="13331" y="13694"/>
                </a:lnTo>
                <a:lnTo>
                  <a:pt x="12124" y="14746"/>
                </a:lnTo>
                <a:cubicBezTo>
                  <a:pt x="12111" y="14694"/>
                  <a:pt x="11631" y="11267"/>
                  <a:pt x="11631" y="11267"/>
                </a:cubicBezTo>
                <a:lnTo>
                  <a:pt x="12046" y="11073"/>
                </a:lnTo>
                <a:lnTo>
                  <a:pt x="12267" y="11527"/>
                </a:lnTo>
                <a:cubicBezTo>
                  <a:pt x="12306" y="11605"/>
                  <a:pt x="12397" y="11670"/>
                  <a:pt x="12500" y="11670"/>
                </a:cubicBezTo>
                <a:cubicBezTo>
                  <a:pt x="12539" y="11670"/>
                  <a:pt x="12578" y="11657"/>
                  <a:pt x="12617" y="11644"/>
                </a:cubicBezTo>
                <a:cubicBezTo>
                  <a:pt x="12734" y="11579"/>
                  <a:pt x="12799" y="11423"/>
                  <a:pt x="12734" y="11293"/>
                </a:cubicBezTo>
                <a:lnTo>
                  <a:pt x="12513" y="10852"/>
                </a:lnTo>
                <a:lnTo>
                  <a:pt x="13643" y="10307"/>
                </a:lnTo>
                <a:close/>
                <a:moveTo>
                  <a:pt x="2947" y="14097"/>
                </a:moveTo>
                <a:lnTo>
                  <a:pt x="4167" y="15070"/>
                </a:lnTo>
                <a:lnTo>
                  <a:pt x="4167" y="15083"/>
                </a:lnTo>
                <a:lnTo>
                  <a:pt x="3415" y="16031"/>
                </a:lnTo>
                <a:lnTo>
                  <a:pt x="2480" y="14979"/>
                </a:lnTo>
                <a:lnTo>
                  <a:pt x="2947" y="14097"/>
                </a:lnTo>
                <a:close/>
                <a:moveTo>
                  <a:pt x="13565" y="14175"/>
                </a:moveTo>
                <a:lnTo>
                  <a:pt x="13954" y="14992"/>
                </a:lnTo>
                <a:lnTo>
                  <a:pt x="13033" y="16031"/>
                </a:lnTo>
                <a:lnTo>
                  <a:pt x="12384" y="15200"/>
                </a:lnTo>
                <a:lnTo>
                  <a:pt x="13565" y="14175"/>
                </a:lnTo>
                <a:close/>
                <a:moveTo>
                  <a:pt x="6802" y="1"/>
                </a:moveTo>
                <a:cubicBezTo>
                  <a:pt x="5959" y="1"/>
                  <a:pt x="5141" y="338"/>
                  <a:pt x="4544" y="922"/>
                </a:cubicBezTo>
                <a:cubicBezTo>
                  <a:pt x="4180" y="1273"/>
                  <a:pt x="3674" y="1896"/>
                  <a:pt x="3674" y="2428"/>
                </a:cubicBezTo>
                <a:lnTo>
                  <a:pt x="3674" y="3726"/>
                </a:lnTo>
                <a:lnTo>
                  <a:pt x="1922" y="7568"/>
                </a:lnTo>
                <a:cubicBezTo>
                  <a:pt x="1727" y="8009"/>
                  <a:pt x="1727" y="8516"/>
                  <a:pt x="1922" y="8957"/>
                </a:cubicBezTo>
                <a:lnTo>
                  <a:pt x="2389" y="9982"/>
                </a:lnTo>
                <a:lnTo>
                  <a:pt x="741" y="13526"/>
                </a:lnTo>
                <a:lnTo>
                  <a:pt x="92" y="14369"/>
                </a:lnTo>
                <a:cubicBezTo>
                  <a:pt x="1" y="14473"/>
                  <a:pt x="27" y="14642"/>
                  <a:pt x="144" y="14720"/>
                </a:cubicBezTo>
                <a:cubicBezTo>
                  <a:pt x="187" y="14758"/>
                  <a:pt x="242" y="14775"/>
                  <a:pt x="297" y="14775"/>
                </a:cubicBezTo>
                <a:cubicBezTo>
                  <a:pt x="373" y="14775"/>
                  <a:pt x="449" y="14741"/>
                  <a:pt x="494" y="14681"/>
                </a:cubicBezTo>
                <a:lnTo>
                  <a:pt x="987" y="14058"/>
                </a:lnTo>
                <a:lnTo>
                  <a:pt x="1494" y="14629"/>
                </a:lnTo>
                <a:lnTo>
                  <a:pt x="948" y="15330"/>
                </a:lnTo>
                <a:cubicBezTo>
                  <a:pt x="858" y="15434"/>
                  <a:pt x="884" y="15602"/>
                  <a:pt x="1000" y="15680"/>
                </a:cubicBezTo>
                <a:cubicBezTo>
                  <a:pt x="1044" y="15718"/>
                  <a:pt x="1099" y="15736"/>
                  <a:pt x="1153" y="15736"/>
                </a:cubicBezTo>
                <a:cubicBezTo>
                  <a:pt x="1229" y="15736"/>
                  <a:pt x="1306" y="15702"/>
                  <a:pt x="1351" y="15641"/>
                </a:cubicBezTo>
                <a:lnTo>
                  <a:pt x="1844" y="15018"/>
                </a:lnTo>
                <a:lnTo>
                  <a:pt x="2298" y="15538"/>
                </a:lnTo>
                <a:lnTo>
                  <a:pt x="1766" y="16238"/>
                </a:lnTo>
                <a:cubicBezTo>
                  <a:pt x="1636" y="16407"/>
                  <a:pt x="1753" y="16654"/>
                  <a:pt x="1961" y="16654"/>
                </a:cubicBezTo>
                <a:cubicBezTo>
                  <a:pt x="2052" y="16654"/>
                  <a:pt x="2117" y="16615"/>
                  <a:pt x="2169" y="16550"/>
                </a:cubicBezTo>
                <a:lnTo>
                  <a:pt x="2662" y="15927"/>
                </a:lnTo>
                <a:lnTo>
                  <a:pt x="3116" y="16446"/>
                </a:lnTo>
                <a:lnTo>
                  <a:pt x="2571" y="17147"/>
                </a:lnTo>
                <a:cubicBezTo>
                  <a:pt x="2393" y="17344"/>
                  <a:pt x="2580" y="17581"/>
                  <a:pt x="2771" y="17581"/>
                </a:cubicBezTo>
                <a:cubicBezTo>
                  <a:pt x="2845" y="17581"/>
                  <a:pt x="2919" y="17545"/>
                  <a:pt x="2973" y="17459"/>
                </a:cubicBezTo>
                <a:cubicBezTo>
                  <a:pt x="2973" y="17459"/>
                  <a:pt x="4661" y="15291"/>
                  <a:pt x="4700" y="15226"/>
                </a:cubicBezTo>
                <a:lnTo>
                  <a:pt x="5829" y="15018"/>
                </a:lnTo>
                <a:cubicBezTo>
                  <a:pt x="6146" y="14957"/>
                  <a:pt x="6085" y="14506"/>
                  <a:pt x="5796" y="14506"/>
                </a:cubicBezTo>
                <a:cubicBezTo>
                  <a:pt x="5778" y="14506"/>
                  <a:pt x="5758" y="14508"/>
                  <a:pt x="5738" y="14512"/>
                </a:cubicBezTo>
                <a:lnTo>
                  <a:pt x="4894" y="14681"/>
                </a:lnTo>
                <a:lnTo>
                  <a:pt x="5946" y="6971"/>
                </a:lnTo>
                <a:cubicBezTo>
                  <a:pt x="6011" y="6491"/>
                  <a:pt x="6309" y="6075"/>
                  <a:pt x="6750" y="5868"/>
                </a:cubicBezTo>
                <a:cubicBezTo>
                  <a:pt x="7224" y="5641"/>
                  <a:pt x="7740" y="5527"/>
                  <a:pt x="8256" y="5527"/>
                </a:cubicBezTo>
                <a:cubicBezTo>
                  <a:pt x="8772" y="5527"/>
                  <a:pt x="9288" y="5641"/>
                  <a:pt x="9762" y="5868"/>
                </a:cubicBezTo>
                <a:cubicBezTo>
                  <a:pt x="10203" y="6075"/>
                  <a:pt x="10502" y="6491"/>
                  <a:pt x="10567" y="6971"/>
                </a:cubicBezTo>
                <a:lnTo>
                  <a:pt x="11618" y="14681"/>
                </a:lnTo>
                <a:lnTo>
                  <a:pt x="11618" y="14681"/>
                </a:lnTo>
                <a:lnTo>
                  <a:pt x="9801" y="14356"/>
                </a:lnTo>
                <a:cubicBezTo>
                  <a:pt x="9283" y="14263"/>
                  <a:pt x="8760" y="14217"/>
                  <a:pt x="8239" y="14217"/>
                </a:cubicBezTo>
                <a:cubicBezTo>
                  <a:pt x="7819" y="14217"/>
                  <a:pt x="7400" y="14247"/>
                  <a:pt x="6984" y="14305"/>
                </a:cubicBezTo>
                <a:cubicBezTo>
                  <a:pt x="6659" y="14342"/>
                  <a:pt x="6707" y="14813"/>
                  <a:pt x="7013" y="14813"/>
                </a:cubicBezTo>
                <a:cubicBezTo>
                  <a:pt x="7024" y="14813"/>
                  <a:pt x="7037" y="14812"/>
                  <a:pt x="7049" y="14811"/>
                </a:cubicBezTo>
                <a:cubicBezTo>
                  <a:pt x="7430" y="14755"/>
                  <a:pt x="7814" y="14728"/>
                  <a:pt x="8199" y="14728"/>
                </a:cubicBezTo>
                <a:cubicBezTo>
                  <a:pt x="8703" y="14728"/>
                  <a:pt x="9209" y="14774"/>
                  <a:pt x="9710" y="14863"/>
                </a:cubicBezTo>
                <a:lnTo>
                  <a:pt x="11813" y="15239"/>
                </a:lnTo>
                <a:cubicBezTo>
                  <a:pt x="11826" y="15265"/>
                  <a:pt x="13526" y="17459"/>
                  <a:pt x="13526" y="17459"/>
                </a:cubicBezTo>
                <a:cubicBezTo>
                  <a:pt x="13584" y="17545"/>
                  <a:pt x="13661" y="17581"/>
                  <a:pt x="13736" y="17581"/>
                </a:cubicBezTo>
                <a:cubicBezTo>
                  <a:pt x="13932" y="17581"/>
                  <a:pt x="14119" y="17344"/>
                  <a:pt x="13941" y="17147"/>
                </a:cubicBezTo>
                <a:lnTo>
                  <a:pt x="13396" y="16446"/>
                </a:lnTo>
                <a:lnTo>
                  <a:pt x="13850" y="15927"/>
                </a:lnTo>
                <a:lnTo>
                  <a:pt x="14331" y="16550"/>
                </a:lnTo>
                <a:cubicBezTo>
                  <a:pt x="14383" y="16615"/>
                  <a:pt x="14460" y="16654"/>
                  <a:pt x="14538" y="16654"/>
                </a:cubicBezTo>
                <a:cubicBezTo>
                  <a:pt x="14590" y="16654"/>
                  <a:pt x="14655" y="16641"/>
                  <a:pt x="14694" y="16602"/>
                </a:cubicBezTo>
                <a:cubicBezTo>
                  <a:pt x="14811" y="16511"/>
                  <a:pt x="14837" y="16355"/>
                  <a:pt x="14746" y="16238"/>
                </a:cubicBezTo>
                <a:lnTo>
                  <a:pt x="14201" y="15538"/>
                </a:lnTo>
                <a:lnTo>
                  <a:pt x="14668" y="15018"/>
                </a:lnTo>
                <a:lnTo>
                  <a:pt x="15148" y="15641"/>
                </a:lnTo>
                <a:cubicBezTo>
                  <a:pt x="15200" y="15706"/>
                  <a:pt x="15278" y="15745"/>
                  <a:pt x="15356" y="15745"/>
                </a:cubicBezTo>
                <a:cubicBezTo>
                  <a:pt x="15564" y="15745"/>
                  <a:pt x="15681" y="15499"/>
                  <a:pt x="15564" y="15330"/>
                </a:cubicBezTo>
                <a:lnTo>
                  <a:pt x="15019" y="14629"/>
                </a:lnTo>
                <a:lnTo>
                  <a:pt x="15525" y="14058"/>
                </a:lnTo>
                <a:lnTo>
                  <a:pt x="16005" y="14681"/>
                </a:lnTo>
                <a:cubicBezTo>
                  <a:pt x="16060" y="14746"/>
                  <a:pt x="16126" y="14773"/>
                  <a:pt x="16191" y="14773"/>
                </a:cubicBezTo>
                <a:cubicBezTo>
                  <a:pt x="16372" y="14773"/>
                  <a:pt x="16541" y="14561"/>
                  <a:pt x="16407" y="14369"/>
                </a:cubicBezTo>
                <a:lnTo>
                  <a:pt x="16343" y="14356"/>
                </a:lnTo>
                <a:lnTo>
                  <a:pt x="15694" y="13513"/>
                </a:lnTo>
                <a:lnTo>
                  <a:pt x="14045" y="9982"/>
                </a:lnTo>
                <a:lnTo>
                  <a:pt x="14512" y="8957"/>
                </a:lnTo>
                <a:cubicBezTo>
                  <a:pt x="14707" y="8516"/>
                  <a:pt x="14707" y="8009"/>
                  <a:pt x="14512" y="7568"/>
                </a:cubicBezTo>
                <a:lnTo>
                  <a:pt x="12760" y="3726"/>
                </a:lnTo>
                <a:lnTo>
                  <a:pt x="12760" y="2428"/>
                </a:lnTo>
                <a:cubicBezTo>
                  <a:pt x="12760" y="1948"/>
                  <a:pt x="12306" y="1364"/>
                  <a:pt x="12007" y="1026"/>
                </a:cubicBezTo>
                <a:cubicBezTo>
                  <a:pt x="11384" y="377"/>
                  <a:pt x="10541" y="1"/>
                  <a:pt x="9645" y="1"/>
                </a:cubicBezTo>
                <a:close/>
              </a:path>
            </a:pathLst>
          </a:custGeom>
          <a:solidFill>
            <a:srgbClr val="2C2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oogle Shape;1156;p76">
            <a:extLst>
              <a:ext uri="{FF2B5EF4-FFF2-40B4-BE49-F238E27FC236}">
                <a16:creationId xmlns:a16="http://schemas.microsoft.com/office/drawing/2014/main" id="{82197521-8EAE-3AD9-771E-B4A4A785A486}"/>
              </a:ext>
            </a:extLst>
          </p:cNvPr>
          <p:cNvGrpSpPr/>
          <p:nvPr/>
        </p:nvGrpSpPr>
        <p:grpSpPr>
          <a:xfrm>
            <a:off x="9333036" y="1426017"/>
            <a:ext cx="601018" cy="539862"/>
            <a:chOff x="6940275" y="1262175"/>
            <a:chExt cx="439050" cy="394375"/>
          </a:xfrm>
          <a:solidFill>
            <a:srgbClr val="2C2B7F"/>
          </a:solidFill>
        </p:grpSpPr>
        <p:sp>
          <p:nvSpPr>
            <p:cNvPr id="66" name="Google Shape;1157;p76">
              <a:extLst>
                <a:ext uri="{FF2B5EF4-FFF2-40B4-BE49-F238E27FC236}">
                  <a16:creationId xmlns:a16="http://schemas.microsoft.com/office/drawing/2014/main" id="{B74E0BE9-62A3-F688-9B53-024E470B512A}"/>
                </a:ext>
              </a:extLst>
            </p:cNvPr>
            <p:cNvSpPr/>
            <p:nvPr/>
          </p:nvSpPr>
          <p:spPr>
            <a:xfrm>
              <a:off x="6940275" y="1262175"/>
              <a:ext cx="347875" cy="394375"/>
            </a:xfrm>
            <a:custGeom>
              <a:avLst/>
              <a:gdLst/>
              <a:ahLst/>
              <a:cxnLst/>
              <a:rect l="l" t="t" r="r" b="b"/>
              <a:pathLst>
                <a:path w="13915" h="15775" extrusionOk="0">
                  <a:moveTo>
                    <a:pt x="9696" y="1049"/>
                  </a:moveTo>
                  <a:lnTo>
                    <a:pt x="11773" y="1750"/>
                  </a:lnTo>
                  <a:lnTo>
                    <a:pt x="11773" y="3320"/>
                  </a:lnTo>
                  <a:lnTo>
                    <a:pt x="9696" y="2646"/>
                  </a:lnTo>
                  <a:lnTo>
                    <a:pt x="9696" y="1049"/>
                  </a:lnTo>
                  <a:close/>
                  <a:moveTo>
                    <a:pt x="4219" y="1049"/>
                  </a:moveTo>
                  <a:lnTo>
                    <a:pt x="4219" y="2646"/>
                  </a:lnTo>
                  <a:lnTo>
                    <a:pt x="2999" y="3048"/>
                  </a:lnTo>
                  <a:cubicBezTo>
                    <a:pt x="2869" y="3087"/>
                    <a:pt x="2791" y="3230"/>
                    <a:pt x="2830" y="3372"/>
                  </a:cubicBezTo>
                  <a:cubicBezTo>
                    <a:pt x="2873" y="3469"/>
                    <a:pt x="2977" y="3538"/>
                    <a:pt x="3085" y="3538"/>
                  </a:cubicBezTo>
                  <a:cubicBezTo>
                    <a:pt x="3108" y="3538"/>
                    <a:pt x="3131" y="3535"/>
                    <a:pt x="3154" y="3528"/>
                  </a:cubicBezTo>
                  <a:lnTo>
                    <a:pt x="4219" y="3191"/>
                  </a:lnTo>
                  <a:lnTo>
                    <a:pt x="4219" y="5514"/>
                  </a:lnTo>
                  <a:lnTo>
                    <a:pt x="2142" y="5514"/>
                  </a:lnTo>
                  <a:lnTo>
                    <a:pt x="2142" y="1750"/>
                  </a:lnTo>
                  <a:lnTo>
                    <a:pt x="4219" y="1049"/>
                  </a:lnTo>
                  <a:close/>
                  <a:moveTo>
                    <a:pt x="9696" y="3191"/>
                  </a:moveTo>
                  <a:lnTo>
                    <a:pt x="11773" y="3866"/>
                  </a:lnTo>
                  <a:lnTo>
                    <a:pt x="11773" y="5514"/>
                  </a:lnTo>
                  <a:lnTo>
                    <a:pt x="9696" y="5514"/>
                  </a:lnTo>
                  <a:lnTo>
                    <a:pt x="9696" y="3191"/>
                  </a:lnTo>
                  <a:close/>
                  <a:moveTo>
                    <a:pt x="4219" y="6020"/>
                  </a:moveTo>
                  <a:lnTo>
                    <a:pt x="4219" y="8266"/>
                  </a:lnTo>
                  <a:lnTo>
                    <a:pt x="2142" y="7578"/>
                  </a:lnTo>
                  <a:lnTo>
                    <a:pt x="2142" y="6020"/>
                  </a:lnTo>
                  <a:close/>
                  <a:moveTo>
                    <a:pt x="11773" y="6020"/>
                  </a:moveTo>
                  <a:lnTo>
                    <a:pt x="11773" y="7578"/>
                  </a:lnTo>
                  <a:lnTo>
                    <a:pt x="9696" y="8266"/>
                  </a:lnTo>
                  <a:lnTo>
                    <a:pt x="9696" y="6020"/>
                  </a:lnTo>
                  <a:close/>
                  <a:moveTo>
                    <a:pt x="1623" y="1815"/>
                  </a:moveTo>
                  <a:lnTo>
                    <a:pt x="1623" y="9732"/>
                  </a:lnTo>
                  <a:lnTo>
                    <a:pt x="1000" y="9732"/>
                  </a:lnTo>
                  <a:cubicBezTo>
                    <a:pt x="740" y="9732"/>
                    <a:pt x="519" y="9525"/>
                    <a:pt x="519" y="9252"/>
                  </a:cubicBezTo>
                  <a:lnTo>
                    <a:pt x="519" y="2308"/>
                  </a:lnTo>
                  <a:cubicBezTo>
                    <a:pt x="519" y="2035"/>
                    <a:pt x="740" y="1815"/>
                    <a:pt x="1000" y="1815"/>
                  </a:cubicBezTo>
                  <a:close/>
                  <a:moveTo>
                    <a:pt x="12915" y="1815"/>
                  </a:moveTo>
                  <a:cubicBezTo>
                    <a:pt x="13175" y="1815"/>
                    <a:pt x="13395" y="2035"/>
                    <a:pt x="13395" y="2308"/>
                  </a:cubicBezTo>
                  <a:lnTo>
                    <a:pt x="13395" y="9265"/>
                  </a:lnTo>
                  <a:cubicBezTo>
                    <a:pt x="13395" y="9525"/>
                    <a:pt x="13175" y="9745"/>
                    <a:pt x="12915" y="9745"/>
                  </a:cubicBezTo>
                  <a:lnTo>
                    <a:pt x="12292" y="9745"/>
                  </a:lnTo>
                  <a:lnTo>
                    <a:pt x="12292" y="1815"/>
                  </a:lnTo>
                  <a:close/>
                  <a:moveTo>
                    <a:pt x="2142" y="8123"/>
                  </a:moveTo>
                  <a:lnTo>
                    <a:pt x="4219" y="8798"/>
                  </a:lnTo>
                  <a:lnTo>
                    <a:pt x="4219" y="10485"/>
                  </a:lnTo>
                  <a:lnTo>
                    <a:pt x="2142" y="9810"/>
                  </a:lnTo>
                  <a:lnTo>
                    <a:pt x="2142" y="8123"/>
                  </a:lnTo>
                  <a:close/>
                  <a:moveTo>
                    <a:pt x="11773" y="8123"/>
                  </a:moveTo>
                  <a:lnTo>
                    <a:pt x="11773" y="9810"/>
                  </a:lnTo>
                  <a:lnTo>
                    <a:pt x="9696" y="10485"/>
                  </a:lnTo>
                  <a:cubicBezTo>
                    <a:pt x="9696" y="10485"/>
                    <a:pt x="9709" y="8850"/>
                    <a:pt x="9709" y="8798"/>
                  </a:cubicBezTo>
                  <a:lnTo>
                    <a:pt x="11773" y="8123"/>
                  </a:lnTo>
                  <a:close/>
                  <a:moveTo>
                    <a:pt x="6951" y="510"/>
                  </a:moveTo>
                  <a:cubicBezTo>
                    <a:pt x="7704" y="510"/>
                    <a:pt x="8457" y="634"/>
                    <a:pt x="9177" y="880"/>
                  </a:cubicBezTo>
                  <a:lnTo>
                    <a:pt x="9177" y="7980"/>
                  </a:lnTo>
                  <a:cubicBezTo>
                    <a:pt x="9005" y="7771"/>
                    <a:pt x="8756" y="7648"/>
                    <a:pt x="8506" y="7648"/>
                  </a:cubicBezTo>
                  <a:cubicBezTo>
                    <a:pt x="8322" y="7648"/>
                    <a:pt x="8137" y="7715"/>
                    <a:pt x="7983" y="7863"/>
                  </a:cubicBezTo>
                  <a:lnTo>
                    <a:pt x="6750" y="9109"/>
                  </a:lnTo>
                  <a:lnTo>
                    <a:pt x="6075" y="8434"/>
                  </a:lnTo>
                  <a:cubicBezTo>
                    <a:pt x="6017" y="8377"/>
                    <a:pt x="5952" y="8352"/>
                    <a:pt x="5891" y="8352"/>
                  </a:cubicBezTo>
                  <a:cubicBezTo>
                    <a:pt x="5691" y="8352"/>
                    <a:pt x="5523" y="8609"/>
                    <a:pt x="5711" y="8798"/>
                  </a:cubicBezTo>
                  <a:lnTo>
                    <a:pt x="6373" y="9473"/>
                  </a:lnTo>
                  <a:lnTo>
                    <a:pt x="5075" y="10771"/>
                  </a:lnTo>
                  <a:cubicBezTo>
                    <a:pt x="4984" y="10745"/>
                    <a:pt x="4725" y="10654"/>
                    <a:pt x="4725" y="10654"/>
                  </a:cubicBezTo>
                  <a:lnTo>
                    <a:pt x="4725" y="880"/>
                  </a:lnTo>
                  <a:cubicBezTo>
                    <a:pt x="5445" y="634"/>
                    <a:pt x="6198" y="510"/>
                    <a:pt x="6951" y="510"/>
                  </a:cubicBezTo>
                  <a:close/>
                  <a:moveTo>
                    <a:pt x="9177" y="9681"/>
                  </a:moveTo>
                  <a:lnTo>
                    <a:pt x="9177" y="10667"/>
                  </a:lnTo>
                  <a:cubicBezTo>
                    <a:pt x="8762" y="10810"/>
                    <a:pt x="8320" y="10914"/>
                    <a:pt x="7879" y="10978"/>
                  </a:cubicBezTo>
                  <a:lnTo>
                    <a:pt x="9177" y="9681"/>
                  </a:lnTo>
                  <a:close/>
                  <a:moveTo>
                    <a:pt x="8526" y="8162"/>
                  </a:moveTo>
                  <a:cubicBezTo>
                    <a:pt x="8590" y="8162"/>
                    <a:pt x="8651" y="8188"/>
                    <a:pt x="8697" y="8240"/>
                  </a:cubicBezTo>
                  <a:lnTo>
                    <a:pt x="9125" y="8655"/>
                  </a:lnTo>
                  <a:cubicBezTo>
                    <a:pt x="9203" y="8746"/>
                    <a:pt x="9203" y="8902"/>
                    <a:pt x="9125" y="9006"/>
                  </a:cubicBezTo>
                  <a:lnTo>
                    <a:pt x="2934" y="15197"/>
                  </a:lnTo>
                  <a:cubicBezTo>
                    <a:pt x="2882" y="15242"/>
                    <a:pt x="2817" y="15265"/>
                    <a:pt x="2754" y="15265"/>
                  </a:cubicBezTo>
                  <a:cubicBezTo>
                    <a:pt x="2690" y="15265"/>
                    <a:pt x="2629" y="15242"/>
                    <a:pt x="2583" y="15197"/>
                  </a:cubicBezTo>
                  <a:lnTo>
                    <a:pt x="2155" y="14769"/>
                  </a:lnTo>
                  <a:cubicBezTo>
                    <a:pt x="2064" y="14678"/>
                    <a:pt x="2064" y="14522"/>
                    <a:pt x="2155" y="14418"/>
                  </a:cubicBezTo>
                  <a:lnTo>
                    <a:pt x="8346" y="8240"/>
                  </a:lnTo>
                  <a:cubicBezTo>
                    <a:pt x="8398" y="8188"/>
                    <a:pt x="8463" y="8162"/>
                    <a:pt x="8526" y="8162"/>
                  </a:cubicBezTo>
                  <a:close/>
                  <a:moveTo>
                    <a:pt x="6951" y="1"/>
                  </a:moveTo>
                  <a:cubicBezTo>
                    <a:pt x="6085" y="1"/>
                    <a:pt x="5218" y="147"/>
                    <a:pt x="4387" y="439"/>
                  </a:cubicBezTo>
                  <a:lnTo>
                    <a:pt x="1843" y="1309"/>
                  </a:lnTo>
                  <a:lnTo>
                    <a:pt x="1000" y="1309"/>
                  </a:lnTo>
                  <a:cubicBezTo>
                    <a:pt x="455" y="1309"/>
                    <a:pt x="0" y="1750"/>
                    <a:pt x="0" y="2308"/>
                  </a:cubicBezTo>
                  <a:lnTo>
                    <a:pt x="0" y="9252"/>
                  </a:lnTo>
                  <a:cubicBezTo>
                    <a:pt x="0" y="9810"/>
                    <a:pt x="455" y="10252"/>
                    <a:pt x="1000" y="10252"/>
                  </a:cubicBezTo>
                  <a:lnTo>
                    <a:pt x="1843" y="10252"/>
                  </a:lnTo>
                  <a:cubicBezTo>
                    <a:pt x="2791" y="10563"/>
                    <a:pt x="3725" y="10875"/>
                    <a:pt x="4673" y="11186"/>
                  </a:cubicBezTo>
                  <a:lnTo>
                    <a:pt x="1791" y="14055"/>
                  </a:lnTo>
                  <a:cubicBezTo>
                    <a:pt x="1493" y="14353"/>
                    <a:pt x="1493" y="14833"/>
                    <a:pt x="1791" y="15132"/>
                  </a:cubicBezTo>
                  <a:lnTo>
                    <a:pt x="2220" y="15547"/>
                  </a:lnTo>
                  <a:cubicBezTo>
                    <a:pt x="2369" y="15697"/>
                    <a:pt x="2561" y="15771"/>
                    <a:pt x="2754" y="15771"/>
                  </a:cubicBezTo>
                  <a:cubicBezTo>
                    <a:pt x="2947" y="15771"/>
                    <a:pt x="3141" y="15697"/>
                    <a:pt x="3297" y="15547"/>
                  </a:cubicBezTo>
                  <a:lnTo>
                    <a:pt x="7308" y="11537"/>
                  </a:lnTo>
                  <a:cubicBezTo>
                    <a:pt x="7762" y="11511"/>
                    <a:pt x="8216" y="11446"/>
                    <a:pt x="8671" y="11342"/>
                  </a:cubicBezTo>
                  <a:lnTo>
                    <a:pt x="11747" y="14418"/>
                  </a:lnTo>
                  <a:cubicBezTo>
                    <a:pt x="11851" y="14522"/>
                    <a:pt x="11851" y="14678"/>
                    <a:pt x="11747" y="14782"/>
                  </a:cubicBezTo>
                  <a:lnTo>
                    <a:pt x="11332" y="15197"/>
                  </a:lnTo>
                  <a:cubicBezTo>
                    <a:pt x="11280" y="15242"/>
                    <a:pt x="11215" y="15265"/>
                    <a:pt x="11152" y="15265"/>
                  </a:cubicBezTo>
                  <a:cubicBezTo>
                    <a:pt x="11088" y="15265"/>
                    <a:pt x="11027" y="15242"/>
                    <a:pt x="10981" y="15197"/>
                  </a:cubicBezTo>
                  <a:lnTo>
                    <a:pt x="7983" y="12199"/>
                  </a:lnTo>
                  <a:cubicBezTo>
                    <a:pt x="7927" y="12148"/>
                    <a:pt x="7866" y="12127"/>
                    <a:pt x="7808" y="12127"/>
                  </a:cubicBezTo>
                  <a:cubicBezTo>
                    <a:pt x="7611" y="12127"/>
                    <a:pt x="7449" y="12372"/>
                    <a:pt x="7619" y="12562"/>
                  </a:cubicBezTo>
                  <a:lnTo>
                    <a:pt x="10618" y="15560"/>
                  </a:lnTo>
                  <a:cubicBezTo>
                    <a:pt x="10767" y="15703"/>
                    <a:pt x="10962" y="15775"/>
                    <a:pt x="11156" y="15775"/>
                  </a:cubicBezTo>
                  <a:cubicBezTo>
                    <a:pt x="11351" y="15775"/>
                    <a:pt x="11546" y="15703"/>
                    <a:pt x="11695" y="15560"/>
                  </a:cubicBezTo>
                  <a:lnTo>
                    <a:pt x="12110" y="15132"/>
                  </a:lnTo>
                  <a:cubicBezTo>
                    <a:pt x="12409" y="14833"/>
                    <a:pt x="12409" y="14353"/>
                    <a:pt x="12110" y="14055"/>
                  </a:cubicBezTo>
                  <a:lnTo>
                    <a:pt x="9229" y="11186"/>
                  </a:lnTo>
                  <a:cubicBezTo>
                    <a:pt x="10176" y="10875"/>
                    <a:pt x="11124" y="10563"/>
                    <a:pt x="12071" y="10252"/>
                  </a:cubicBezTo>
                  <a:lnTo>
                    <a:pt x="12915" y="10252"/>
                  </a:lnTo>
                  <a:cubicBezTo>
                    <a:pt x="13460" y="10252"/>
                    <a:pt x="13902" y="9810"/>
                    <a:pt x="13915" y="9252"/>
                  </a:cubicBezTo>
                  <a:lnTo>
                    <a:pt x="13915" y="2308"/>
                  </a:lnTo>
                  <a:cubicBezTo>
                    <a:pt x="13915" y="1750"/>
                    <a:pt x="13460" y="1309"/>
                    <a:pt x="12915" y="1309"/>
                  </a:cubicBezTo>
                  <a:lnTo>
                    <a:pt x="12071" y="1309"/>
                  </a:lnTo>
                  <a:lnTo>
                    <a:pt x="9514" y="439"/>
                  </a:lnTo>
                  <a:cubicBezTo>
                    <a:pt x="8684" y="147"/>
                    <a:pt x="7817" y="1"/>
                    <a:pt x="69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158;p76">
              <a:extLst>
                <a:ext uri="{FF2B5EF4-FFF2-40B4-BE49-F238E27FC236}">
                  <a16:creationId xmlns:a16="http://schemas.microsoft.com/office/drawing/2014/main" id="{0C46CD90-1DDC-4F74-ADE7-FEC0887D0B32}"/>
                </a:ext>
              </a:extLst>
            </p:cNvPr>
            <p:cNvSpPr/>
            <p:nvPr/>
          </p:nvSpPr>
          <p:spPr>
            <a:xfrm>
              <a:off x="7299150" y="1326675"/>
              <a:ext cx="80175" cy="68325"/>
            </a:xfrm>
            <a:custGeom>
              <a:avLst/>
              <a:gdLst/>
              <a:ahLst/>
              <a:cxnLst/>
              <a:rect l="l" t="t" r="r" b="b"/>
              <a:pathLst>
                <a:path w="3207" h="2733" extrusionOk="0">
                  <a:moveTo>
                    <a:pt x="1827" y="505"/>
                  </a:moveTo>
                  <a:cubicBezTo>
                    <a:pt x="2265" y="505"/>
                    <a:pt x="2688" y="845"/>
                    <a:pt x="2688" y="1363"/>
                  </a:cubicBezTo>
                  <a:cubicBezTo>
                    <a:pt x="2688" y="1831"/>
                    <a:pt x="2311" y="2220"/>
                    <a:pt x="1831" y="2220"/>
                  </a:cubicBezTo>
                  <a:cubicBezTo>
                    <a:pt x="1078" y="2207"/>
                    <a:pt x="689" y="1299"/>
                    <a:pt x="1234" y="753"/>
                  </a:cubicBezTo>
                  <a:cubicBezTo>
                    <a:pt x="1406" y="582"/>
                    <a:pt x="1618" y="505"/>
                    <a:pt x="1827" y="505"/>
                  </a:cubicBezTo>
                  <a:close/>
                  <a:moveTo>
                    <a:pt x="1831" y="1"/>
                  </a:moveTo>
                  <a:cubicBezTo>
                    <a:pt x="611" y="1"/>
                    <a:pt x="1" y="1467"/>
                    <a:pt x="871" y="2324"/>
                  </a:cubicBezTo>
                  <a:cubicBezTo>
                    <a:pt x="1149" y="2607"/>
                    <a:pt x="1493" y="2733"/>
                    <a:pt x="1831" y="2733"/>
                  </a:cubicBezTo>
                  <a:cubicBezTo>
                    <a:pt x="2532" y="2733"/>
                    <a:pt x="3207" y="2187"/>
                    <a:pt x="3207" y="1363"/>
                  </a:cubicBezTo>
                  <a:cubicBezTo>
                    <a:pt x="3207" y="611"/>
                    <a:pt x="2597" y="1"/>
                    <a:pt x="18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159;p76">
              <a:extLst>
                <a:ext uri="{FF2B5EF4-FFF2-40B4-BE49-F238E27FC236}">
                  <a16:creationId xmlns:a16="http://schemas.microsoft.com/office/drawing/2014/main" id="{B1928911-A392-EC0F-F0E2-2866A65FBA96}"/>
                </a:ext>
              </a:extLst>
            </p:cNvPr>
            <p:cNvSpPr/>
            <p:nvPr/>
          </p:nvSpPr>
          <p:spPr>
            <a:xfrm>
              <a:off x="7338750" y="1412350"/>
              <a:ext cx="12675" cy="101250"/>
            </a:xfrm>
            <a:custGeom>
              <a:avLst/>
              <a:gdLst/>
              <a:ahLst/>
              <a:cxnLst/>
              <a:rect l="l" t="t" r="r" b="b"/>
              <a:pathLst>
                <a:path w="507" h="4050" extrusionOk="0">
                  <a:moveTo>
                    <a:pt x="247" y="0"/>
                  </a:moveTo>
                  <a:cubicBezTo>
                    <a:pt x="104" y="0"/>
                    <a:pt x="0" y="117"/>
                    <a:pt x="0" y="260"/>
                  </a:cubicBezTo>
                  <a:lnTo>
                    <a:pt x="0" y="3816"/>
                  </a:lnTo>
                  <a:cubicBezTo>
                    <a:pt x="13" y="3972"/>
                    <a:pt x="133" y="4050"/>
                    <a:pt x="254" y="4050"/>
                  </a:cubicBezTo>
                  <a:cubicBezTo>
                    <a:pt x="374" y="4050"/>
                    <a:pt x="494" y="3972"/>
                    <a:pt x="507" y="3816"/>
                  </a:cubicBezTo>
                  <a:lnTo>
                    <a:pt x="507" y="260"/>
                  </a:lnTo>
                  <a:cubicBezTo>
                    <a:pt x="507" y="117"/>
                    <a:pt x="390" y="0"/>
                    <a:pt x="2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160;p76">
              <a:extLst>
                <a:ext uri="{FF2B5EF4-FFF2-40B4-BE49-F238E27FC236}">
                  <a16:creationId xmlns:a16="http://schemas.microsoft.com/office/drawing/2014/main" id="{1E5BAF73-4E64-773B-9B3C-17596D25E620}"/>
                </a:ext>
              </a:extLst>
            </p:cNvPr>
            <p:cNvSpPr/>
            <p:nvPr/>
          </p:nvSpPr>
          <p:spPr>
            <a:xfrm>
              <a:off x="7108675" y="13036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0"/>
                  </a:moveTo>
                  <a:cubicBezTo>
                    <a:pt x="124" y="0"/>
                    <a:pt x="1" y="104"/>
                    <a:pt x="1" y="262"/>
                  </a:cubicBezTo>
                  <a:cubicBezTo>
                    <a:pt x="1" y="404"/>
                    <a:pt x="105" y="508"/>
                    <a:pt x="247" y="521"/>
                  </a:cubicBezTo>
                  <a:cubicBezTo>
                    <a:pt x="481" y="521"/>
                    <a:pt x="598" y="236"/>
                    <a:pt x="442" y="80"/>
                  </a:cubicBezTo>
                  <a:cubicBezTo>
                    <a:pt x="387" y="25"/>
                    <a:pt x="321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161;p76">
              <a:extLst>
                <a:ext uri="{FF2B5EF4-FFF2-40B4-BE49-F238E27FC236}">
                  <a16:creationId xmlns:a16="http://schemas.microsoft.com/office/drawing/2014/main" id="{E1DD3CAF-396C-18D8-9C83-112E3A8E3A8B}"/>
                </a:ext>
              </a:extLst>
            </p:cNvPr>
            <p:cNvSpPr/>
            <p:nvPr/>
          </p:nvSpPr>
          <p:spPr>
            <a:xfrm>
              <a:off x="7108675" y="1354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22"/>
                    <a:pt x="247" y="522"/>
                  </a:cubicBezTo>
                  <a:cubicBezTo>
                    <a:pt x="481" y="522"/>
                    <a:pt x="598" y="237"/>
                    <a:pt x="442" y="81"/>
                  </a:cubicBezTo>
                  <a:cubicBezTo>
                    <a:pt x="387" y="26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162;p76">
              <a:extLst>
                <a:ext uri="{FF2B5EF4-FFF2-40B4-BE49-F238E27FC236}">
                  <a16:creationId xmlns:a16="http://schemas.microsoft.com/office/drawing/2014/main" id="{3500A79D-6EA3-9CB0-3F29-A02E74ADB723}"/>
                </a:ext>
              </a:extLst>
            </p:cNvPr>
            <p:cNvSpPr/>
            <p:nvPr/>
          </p:nvSpPr>
          <p:spPr>
            <a:xfrm>
              <a:off x="7108675" y="1405050"/>
              <a:ext cx="14950" cy="12825"/>
            </a:xfrm>
            <a:custGeom>
              <a:avLst/>
              <a:gdLst/>
              <a:ahLst/>
              <a:cxnLst/>
              <a:rect l="l" t="t" r="r" b="b"/>
              <a:pathLst>
                <a:path w="598" h="513" extrusionOk="0">
                  <a:moveTo>
                    <a:pt x="262" y="0"/>
                  </a:moveTo>
                  <a:cubicBezTo>
                    <a:pt x="128" y="0"/>
                    <a:pt x="1" y="103"/>
                    <a:pt x="1" y="253"/>
                  </a:cubicBezTo>
                  <a:cubicBezTo>
                    <a:pt x="1" y="396"/>
                    <a:pt x="105" y="513"/>
                    <a:pt x="247" y="513"/>
                  </a:cubicBezTo>
                  <a:cubicBezTo>
                    <a:pt x="481" y="513"/>
                    <a:pt x="598" y="240"/>
                    <a:pt x="442" y="72"/>
                  </a:cubicBezTo>
                  <a:cubicBezTo>
                    <a:pt x="389" y="22"/>
                    <a:pt x="325" y="0"/>
                    <a:pt x="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1163;p76">
            <a:extLst>
              <a:ext uri="{FF2B5EF4-FFF2-40B4-BE49-F238E27FC236}">
                <a16:creationId xmlns:a16="http://schemas.microsoft.com/office/drawing/2014/main" id="{385EFD6F-D105-2074-757E-9146C5906F04}"/>
              </a:ext>
            </a:extLst>
          </p:cNvPr>
          <p:cNvGrpSpPr/>
          <p:nvPr/>
        </p:nvGrpSpPr>
        <p:grpSpPr>
          <a:xfrm>
            <a:off x="9329922" y="2392739"/>
            <a:ext cx="607247" cy="559814"/>
            <a:chOff x="6937675" y="1968375"/>
            <a:chExt cx="443600" cy="408950"/>
          </a:xfrm>
          <a:solidFill>
            <a:srgbClr val="2C2B7F"/>
          </a:solidFill>
        </p:grpSpPr>
        <p:sp>
          <p:nvSpPr>
            <p:cNvPr id="73" name="Google Shape;1164;p76">
              <a:extLst>
                <a:ext uri="{FF2B5EF4-FFF2-40B4-BE49-F238E27FC236}">
                  <a16:creationId xmlns:a16="http://schemas.microsoft.com/office/drawing/2014/main" id="{188B1284-4603-38F6-D0DB-1DB940EFF1B4}"/>
                </a:ext>
              </a:extLst>
            </p:cNvPr>
            <p:cNvSpPr/>
            <p:nvPr/>
          </p:nvSpPr>
          <p:spPr>
            <a:xfrm>
              <a:off x="6937675" y="2044700"/>
              <a:ext cx="385525" cy="332625"/>
            </a:xfrm>
            <a:custGeom>
              <a:avLst/>
              <a:gdLst/>
              <a:ahLst/>
              <a:cxnLst/>
              <a:rect l="l" t="t" r="r" b="b"/>
              <a:pathLst>
                <a:path w="15421" h="13305" extrusionOk="0">
                  <a:moveTo>
                    <a:pt x="1923" y="516"/>
                  </a:moveTo>
                  <a:cubicBezTo>
                    <a:pt x="2023" y="516"/>
                    <a:pt x="2124" y="561"/>
                    <a:pt x="2194" y="653"/>
                  </a:cubicBezTo>
                  <a:lnTo>
                    <a:pt x="3077" y="1795"/>
                  </a:lnTo>
                  <a:lnTo>
                    <a:pt x="2467" y="2405"/>
                  </a:lnTo>
                  <a:lnTo>
                    <a:pt x="1818" y="1743"/>
                  </a:lnTo>
                  <a:cubicBezTo>
                    <a:pt x="1761" y="1693"/>
                    <a:pt x="1700" y="1671"/>
                    <a:pt x="1643" y="1671"/>
                  </a:cubicBezTo>
                  <a:cubicBezTo>
                    <a:pt x="1446" y="1671"/>
                    <a:pt x="1284" y="1916"/>
                    <a:pt x="1454" y="2106"/>
                  </a:cubicBezTo>
                  <a:lnTo>
                    <a:pt x="2116" y="2768"/>
                  </a:lnTo>
                  <a:lnTo>
                    <a:pt x="1908" y="2976"/>
                  </a:lnTo>
                  <a:lnTo>
                    <a:pt x="753" y="2093"/>
                  </a:lnTo>
                  <a:cubicBezTo>
                    <a:pt x="675" y="2042"/>
                    <a:pt x="623" y="1951"/>
                    <a:pt x="623" y="1860"/>
                  </a:cubicBezTo>
                  <a:lnTo>
                    <a:pt x="610" y="1860"/>
                  </a:lnTo>
                  <a:cubicBezTo>
                    <a:pt x="610" y="1756"/>
                    <a:pt x="636" y="1665"/>
                    <a:pt x="714" y="1600"/>
                  </a:cubicBezTo>
                  <a:lnTo>
                    <a:pt x="1688" y="614"/>
                  </a:lnTo>
                  <a:cubicBezTo>
                    <a:pt x="1753" y="548"/>
                    <a:pt x="1838" y="516"/>
                    <a:pt x="1923" y="516"/>
                  </a:cubicBezTo>
                  <a:close/>
                  <a:moveTo>
                    <a:pt x="3414" y="2184"/>
                  </a:moveTo>
                  <a:lnTo>
                    <a:pt x="4764" y="3547"/>
                  </a:lnTo>
                  <a:lnTo>
                    <a:pt x="4686" y="3560"/>
                  </a:lnTo>
                  <a:cubicBezTo>
                    <a:pt x="4644" y="3566"/>
                    <a:pt x="4603" y="3569"/>
                    <a:pt x="4562" y="3569"/>
                  </a:cubicBezTo>
                  <a:cubicBezTo>
                    <a:pt x="4335" y="3569"/>
                    <a:pt x="4124" y="3480"/>
                    <a:pt x="3959" y="3327"/>
                  </a:cubicBezTo>
                  <a:lnTo>
                    <a:pt x="3129" y="2483"/>
                  </a:lnTo>
                  <a:lnTo>
                    <a:pt x="3414" y="2184"/>
                  </a:lnTo>
                  <a:close/>
                  <a:moveTo>
                    <a:pt x="1939" y="0"/>
                  </a:moveTo>
                  <a:cubicBezTo>
                    <a:pt x="1723" y="0"/>
                    <a:pt x="1505" y="82"/>
                    <a:pt x="1337" y="250"/>
                  </a:cubicBezTo>
                  <a:lnTo>
                    <a:pt x="351" y="1237"/>
                  </a:lnTo>
                  <a:cubicBezTo>
                    <a:pt x="0" y="1600"/>
                    <a:pt x="39" y="2184"/>
                    <a:pt x="442" y="2509"/>
                  </a:cubicBezTo>
                  <a:lnTo>
                    <a:pt x="1753" y="3508"/>
                  </a:lnTo>
                  <a:lnTo>
                    <a:pt x="3959" y="5715"/>
                  </a:lnTo>
                  <a:cubicBezTo>
                    <a:pt x="4478" y="6234"/>
                    <a:pt x="5153" y="6390"/>
                    <a:pt x="5854" y="6416"/>
                  </a:cubicBezTo>
                  <a:cubicBezTo>
                    <a:pt x="6348" y="6429"/>
                    <a:pt x="6802" y="6636"/>
                    <a:pt x="7152" y="6974"/>
                  </a:cubicBezTo>
                  <a:lnTo>
                    <a:pt x="11513" y="11348"/>
                  </a:lnTo>
                  <a:cubicBezTo>
                    <a:pt x="11571" y="11406"/>
                    <a:pt x="11636" y="11430"/>
                    <a:pt x="11697" y="11430"/>
                  </a:cubicBezTo>
                  <a:cubicBezTo>
                    <a:pt x="11897" y="11430"/>
                    <a:pt x="12066" y="11173"/>
                    <a:pt x="11877" y="10985"/>
                  </a:cubicBezTo>
                  <a:lnTo>
                    <a:pt x="7516" y="6623"/>
                  </a:lnTo>
                  <a:cubicBezTo>
                    <a:pt x="7074" y="6182"/>
                    <a:pt x="6503" y="5936"/>
                    <a:pt x="5893" y="5897"/>
                  </a:cubicBezTo>
                  <a:cubicBezTo>
                    <a:pt x="5309" y="5897"/>
                    <a:pt x="4764" y="5793"/>
                    <a:pt x="4336" y="5364"/>
                  </a:cubicBezTo>
                  <a:lnTo>
                    <a:pt x="2298" y="3314"/>
                  </a:lnTo>
                  <a:lnTo>
                    <a:pt x="2778" y="2846"/>
                  </a:lnTo>
                  <a:lnTo>
                    <a:pt x="3609" y="3690"/>
                  </a:lnTo>
                  <a:cubicBezTo>
                    <a:pt x="3902" y="3975"/>
                    <a:pt x="4234" y="4057"/>
                    <a:pt x="4584" y="4057"/>
                  </a:cubicBezTo>
                  <a:cubicBezTo>
                    <a:pt x="4807" y="4057"/>
                    <a:pt x="5038" y="4024"/>
                    <a:pt x="5270" y="3989"/>
                  </a:cubicBezTo>
                  <a:cubicBezTo>
                    <a:pt x="5737" y="4300"/>
                    <a:pt x="6257" y="4313"/>
                    <a:pt x="6802" y="4339"/>
                  </a:cubicBezTo>
                  <a:cubicBezTo>
                    <a:pt x="7269" y="4352"/>
                    <a:pt x="7697" y="4547"/>
                    <a:pt x="8035" y="4884"/>
                  </a:cubicBezTo>
                  <a:lnTo>
                    <a:pt x="14719" y="11569"/>
                  </a:lnTo>
                  <a:cubicBezTo>
                    <a:pt x="14849" y="11699"/>
                    <a:pt x="14849" y="11906"/>
                    <a:pt x="14719" y="12036"/>
                  </a:cubicBezTo>
                  <a:lnTo>
                    <a:pt x="14058" y="12698"/>
                  </a:lnTo>
                  <a:cubicBezTo>
                    <a:pt x="13993" y="12763"/>
                    <a:pt x="13908" y="12795"/>
                    <a:pt x="13824" y="12795"/>
                  </a:cubicBezTo>
                  <a:cubicBezTo>
                    <a:pt x="13740" y="12795"/>
                    <a:pt x="13655" y="12763"/>
                    <a:pt x="13590" y="12698"/>
                  </a:cubicBezTo>
                  <a:lnTo>
                    <a:pt x="12721" y="11828"/>
                  </a:lnTo>
                  <a:cubicBezTo>
                    <a:pt x="12669" y="11783"/>
                    <a:pt x="12613" y="11763"/>
                    <a:pt x="12557" y="11763"/>
                  </a:cubicBezTo>
                  <a:cubicBezTo>
                    <a:pt x="12361" y="11763"/>
                    <a:pt x="12185" y="12009"/>
                    <a:pt x="12357" y="12192"/>
                  </a:cubicBezTo>
                  <a:lnTo>
                    <a:pt x="13227" y="13061"/>
                  </a:lnTo>
                  <a:cubicBezTo>
                    <a:pt x="13389" y="13224"/>
                    <a:pt x="13603" y="13305"/>
                    <a:pt x="13819" y="13305"/>
                  </a:cubicBezTo>
                  <a:cubicBezTo>
                    <a:pt x="14035" y="13305"/>
                    <a:pt x="14252" y="13224"/>
                    <a:pt x="14421" y="13061"/>
                  </a:cubicBezTo>
                  <a:lnTo>
                    <a:pt x="15083" y="12399"/>
                  </a:lnTo>
                  <a:cubicBezTo>
                    <a:pt x="15420" y="12075"/>
                    <a:pt x="15420" y="11530"/>
                    <a:pt x="15083" y="11205"/>
                  </a:cubicBezTo>
                  <a:lnTo>
                    <a:pt x="8398" y="4521"/>
                  </a:lnTo>
                  <a:cubicBezTo>
                    <a:pt x="7983" y="4092"/>
                    <a:pt x="7425" y="3846"/>
                    <a:pt x="6828" y="3820"/>
                  </a:cubicBezTo>
                  <a:cubicBezTo>
                    <a:pt x="6283" y="3794"/>
                    <a:pt x="5750" y="3781"/>
                    <a:pt x="5335" y="3366"/>
                  </a:cubicBezTo>
                  <a:lnTo>
                    <a:pt x="3609" y="1652"/>
                  </a:lnTo>
                  <a:lnTo>
                    <a:pt x="2609" y="328"/>
                  </a:lnTo>
                  <a:cubicBezTo>
                    <a:pt x="2442" y="112"/>
                    <a:pt x="2191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165;p76">
              <a:extLst>
                <a:ext uri="{FF2B5EF4-FFF2-40B4-BE49-F238E27FC236}">
                  <a16:creationId xmlns:a16="http://schemas.microsoft.com/office/drawing/2014/main" id="{E15471C6-3451-0124-7046-00CC73FA6003}"/>
                </a:ext>
              </a:extLst>
            </p:cNvPr>
            <p:cNvSpPr/>
            <p:nvPr/>
          </p:nvSpPr>
          <p:spPr>
            <a:xfrm>
              <a:off x="7026900" y="1968375"/>
              <a:ext cx="354375" cy="350550"/>
            </a:xfrm>
            <a:custGeom>
              <a:avLst/>
              <a:gdLst/>
              <a:ahLst/>
              <a:cxnLst/>
              <a:rect l="l" t="t" r="r" b="b"/>
              <a:pathLst>
                <a:path w="14175" h="14022" extrusionOk="0">
                  <a:moveTo>
                    <a:pt x="1584" y="519"/>
                  </a:moveTo>
                  <a:cubicBezTo>
                    <a:pt x="1669" y="519"/>
                    <a:pt x="1753" y="552"/>
                    <a:pt x="1818" y="617"/>
                  </a:cubicBezTo>
                  <a:lnTo>
                    <a:pt x="13487" y="12285"/>
                  </a:lnTo>
                  <a:cubicBezTo>
                    <a:pt x="13617" y="12415"/>
                    <a:pt x="13617" y="12623"/>
                    <a:pt x="13487" y="12753"/>
                  </a:cubicBezTo>
                  <a:lnTo>
                    <a:pt x="13487" y="12766"/>
                  </a:lnTo>
                  <a:lnTo>
                    <a:pt x="13331" y="12921"/>
                  </a:lnTo>
                  <a:lnTo>
                    <a:pt x="8983" y="8586"/>
                  </a:lnTo>
                  <a:cubicBezTo>
                    <a:pt x="8923" y="8520"/>
                    <a:pt x="8856" y="8493"/>
                    <a:pt x="8791" y="8493"/>
                  </a:cubicBezTo>
                  <a:cubicBezTo>
                    <a:pt x="8587" y="8493"/>
                    <a:pt x="8413" y="8762"/>
                    <a:pt x="8619" y="8950"/>
                  </a:cubicBezTo>
                  <a:lnTo>
                    <a:pt x="12968" y="13285"/>
                  </a:lnTo>
                  <a:cubicBezTo>
                    <a:pt x="12873" y="13414"/>
                    <a:pt x="12721" y="13520"/>
                    <a:pt x="12573" y="13520"/>
                  </a:cubicBezTo>
                  <a:cubicBezTo>
                    <a:pt x="12497" y="13520"/>
                    <a:pt x="12423" y="13493"/>
                    <a:pt x="12358" y="13428"/>
                  </a:cubicBezTo>
                  <a:lnTo>
                    <a:pt x="6400" y="7470"/>
                  </a:lnTo>
                  <a:cubicBezTo>
                    <a:pt x="6429" y="7469"/>
                    <a:pt x="6458" y="7468"/>
                    <a:pt x="6487" y="7468"/>
                  </a:cubicBezTo>
                  <a:cubicBezTo>
                    <a:pt x="7023" y="7468"/>
                    <a:pt x="7392" y="7698"/>
                    <a:pt x="7750" y="8080"/>
                  </a:cubicBezTo>
                  <a:cubicBezTo>
                    <a:pt x="7808" y="8138"/>
                    <a:pt x="7872" y="8162"/>
                    <a:pt x="7934" y="8162"/>
                  </a:cubicBezTo>
                  <a:cubicBezTo>
                    <a:pt x="8134" y="8162"/>
                    <a:pt x="8302" y="7905"/>
                    <a:pt x="8113" y="7716"/>
                  </a:cubicBezTo>
                  <a:cubicBezTo>
                    <a:pt x="7525" y="7105"/>
                    <a:pt x="6915" y="6973"/>
                    <a:pt x="6140" y="6973"/>
                  </a:cubicBezTo>
                  <a:cubicBezTo>
                    <a:pt x="6059" y="6973"/>
                    <a:pt x="5978" y="6974"/>
                    <a:pt x="5894" y="6977"/>
                  </a:cubicBezTo>
                  <a:lnTo>
                    <a:pt x="689" y="1746"/>
                  </a:lnTo>
                  <a:cubicBezTo>
                    <a:pt x="481" y="1551"/>
                    <a:pt x="637" y="1279"/>
                    <a:pt x="819" y="1136"/>
                  </a:cubicBezTo>
                  <a:lnTo>
                    <a:pt x="2960" y="3290"/>
                  </a:lnTo>
                  <a:cubicBezTo>
                    <a:pt x="3012" y="3329"/>
                    <a:pt x="3077" y="3355"/>
                    <a:pt x="3142" y="3355"/>
                  </a:cubicBezTo>
                  <a:cubicBezTo>
                    <a:pt x="3376" y="3355"/>
                    <a:pt x="3492" y="3083"/>
                    <a:pt x="3324" y="2927"/>
                  </a:cubicBezTo>
                  <a:lnTo>
                    <a:pt x="1182" y="772"/>
                  </a:lnTo>
                  <a:lnTo>
                    <a:pt x="1351" y="617"/>
                  </a:lnTo>
                  <a:cubicBezTo>
                    <a:pt x="1416" y="552"/>
                    <a:pt x="1500" y="519"/>
                    <a:pt x="1584" y="519"/>
                  </a:cubicBezTo>
                  <a:close/>
                  <a:moveTo>
                    <a:pt x="1580" y="0"/>
                  </a:moveTo>
                  <a:cubicBezTo>
                    <a:pt x="1364" y="0"/>
                    <a:pt x="1150" y="84"/>
                    <a:pt x="987" y="253"/>
                  </a:cubicBezTo>
                  <a:lnTo>
                    <a:pt x="325" y="915"/>
                  </a:lnTo>
                  <a:cubicBezTo>
                    <a:pt x="1" y="1240"/>
                    <a:pt x="1" y="1772"/>
                    <a:pt x="325" y="2109"/>
                  </a:cubicBezTo>
                  <a:lnTo>
                    <a:pt x="11994" y="13778"/>
                  </a:lnTo>
                  <a:cubicBezTo>
                    <a:pt x="12156" y="13940"/>
                    <a:pt x="12371" y="14021"/>
                    <a:pt x="12586" y="14021"/>
                  </a:cubicBezTo>
                  <a:cubicBezTo>
                    <a:pt x="12802" y="14021"/>
                    <a:pt x="13020" y="13940"/>
                    <a:pt x="13188" y="13778"/>
                  </a:cubicBezTo>
                  <a:lnTo>
                    <a:pt x="13850" y="13116"/>
                  </a:lnTo>
                  <a:cubicBezTo>
                    <a:pt x="14175" y="12779"/>
                    <a:pt x="14175" y="12246"/>
                    <a:pt x="13850" y="11922"/>
                  </a:cubicBezTo>
                  <a:lnTo>
                    <a:pt x="13850" y="11935"/>
                  </a:lnTo>
                  <a:lnTo>
                    <a:pt x="2181" y="253"/>
                  </a:lnTo>
                  <a:cubicBezTo>
                    <a:pt x="2013" y="84"/>
                    <a:pt x="1795" y="0"/>
                    <a:pt x="15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1166;p76">
            <a:extLst>
              <a:ext uri="{FF2B5EF4-FFF2-40B4-BE49-F238E27FC236}">
                <a16:creationId xmlns:a16="http://schemas.microsoft.com/office/drawing/2014/main" id="{AE950FB0-F712-4559-C12F-AA00B6B04100}"/>
              </a:ext>
            </a:extLst>
          </p:cNvPr>
          <p:cNvGrpSpPr/>
          <p:nvPr/>
        </p:nvGrpSpPr>
        <p:grpSpPr>
          <a:xfrm>
            <a:off x="9317259" y="3316031"/>
            <a:ext cx="632571" cy="600607"/>
            <a:chOff x="6917225" y="2642850"/>
            <a:chExt cx="462100" cy="438750"/>
          </a:xfrm>
          <a:solidFill>
            <a:srgbClr val="2C2B7F"/>
          </a:solidFill>
        </p:grpSpPr>
        <p:sp>
          <p:nvSpPr>
            <p:cNvPr id="76" name="Google Shape;1167;p76">
              <a:extLst>
                <a:ext uri="{FF2B5EF4-FFF2-40B4-BE49-F238E27FC236}">
                  <a16:creationId xmlns:a16="http://schemas.microsoft.com/office/drawing/2014/main" id="{D52AEAAE-32DD-7A0B-8D3A-8B27EC8E134E}"/>
                </a:ext>
              </a:extLst>
            </p:cNvPr>
            <p:cNvSpPr/>
            <p:nvPr/>
          </p:nvSpPr>
          <p:spPr>
            <a:xfrm>
              <a:off x="7039575" y="2672575"/>
              <a:ext cx="327425" cy="307125"/>
            </a:xfrm>
            <a:custGeom>
              <a:avLst/>
              <a:gdLst/>
              <a:ahLst/>
              <a:cxnLst/>
              <a:rect l="l" t="t" r="r" b="b"/>
              <a:pathLst>
                <a:path w="13097" h="12285" extrusionOk="0">
                  <a:moveTo>
                    <a:pt x="7126" y="4353"/>
                  </a:moveTo>
                  <a:cubicBezTo>
                    <a:pt x="8099" y="4353"/>
                    <a:pt x="8995" y="4846"/>
                    <a:pt x="9527" y="5664"/>
                  </a:cubicBezTo>
                  <a:cubicBezTo>
                    <a:pt x="9540" y="5884"/>
                    <a:pt x="9449" y="6105"/>
                    <a:pt x="9281" y="6261"/>
                  </a:cubicBezTo>
                  <a:cubicBezTo>
                    <a:pt x="9161" y="6356"/>
                    <a:pt x="8994" y="6386"/>
                    <a:pt x="8837" y="6386"/>
                  </a:cubicBezTo>
                  <a:cubicBezTo>
                    <a:pt x="8672" y="6386"/>
                    <a:pt x="8517" y="6352"/>
                    <a:pt x="8437" y="6326"/>
                  </a:cubicBezTo>
                  <a:cubicBezTo>
                    <a:pt x="8416" y="6321"/>
                    <a:pt x="8395" y="6319"/>
                    <a:pt x="8375" y="6319"/>
                  </a:cubicBezTo>
                  <a:cubicBezTo>
                    <a:pt x="8120" y="6319"/>
                    <a:pt x="8016" y="6685"/>
                    <a:pt x="8281" y="6806"/>
                  </a:cubicBezTo>
                  <a:cubicBezTo>
                    <a:pt x="8463" y="6858"/>
                    <a:pt x="8645" y="6897"/>
                    <a:pt x="8839" y="6897"/>
                  </a:cubicBezTo>
                  <a:cubicBezTo>
                    <a:pt x="9099" y="6897"/>
                    <a:pt x="9358" y="6819"/>
                    <a:pt x="9579" y="6676"/>
                  </a:cubicBezTo>
                  <a:cubicBezTo>
                    <a:pt x="9696" y="6598"/>
                    <a:pt x="9787" y="6481"/>
                    <a:pt x="9865" y="6365"/>
                  </a:cubicBezTo>
                  <a:cubicBezTo>
                    <a:pt x="9943" y="6650"/>
                    <a:pt x="9995" y="6936"/>
                    <a:pt x="9995" y="7234"/>
                  </a:cubicBezTo>
                  <a:lnTo>
                    <a:pt x="9995" y="9895"/>
                  </a:lnTo>
                  <a:cubicBezTo>
                    <a:pt x="9995" y="10064"/>
                    <a:pt x="9943" y="10233"/>
                    <a:pt x="9826" y="10362"/>
                  </a:cubicBezTo>
                  <a:lnTo>
                    <a:pt x="9397" y="10882"/>
                  </a:lnTo>
                  <a:lnTo>
                    <a:pt x="8697" y="10181"/>
                  </a:lnTo>
                  <a:cubicBezTo>
                    <a:pt x="8580" y="9778"/>
                    <a:pt x="8268" y="9545"/>
                    <a:pt x="7970" y="9285"/>
                  </a:cubicBezTo>
                  <a:lnTo>
                    <a:pt x="7970" y="8260"/>
                  </a:lnTo>
                  <a:cubicBezTo>
                    <a:pt x="7957" y="8104"/>
                    <a:pt x="7833" y="8026"/>
                    <a:pt x="7710" y="8026"/>
                  </a:cubicBezTo>
                  <a:cubicBezTo>
                    <a:pt x="7587" y="8026"/>
                    <a:pt x="7463" y="8104"/>
                    <a:pt x="7450" y="8260"/>
                  </a:cubicBezTo>
                  <a:lnTo>
                    <a:pt x="7450" y="8935"/>
                  </a:lnTo>
                  <a:lnTo>
                    <a:pt x="2882" y="4366"/>
                  </a:lnTo>
                  <a:lnTo>
                    <a:pt x="7126" y="4366"/>
                  </a:lnTo>
                  <a:lnTo>
                    <a:pt x="7126" y="4353"/>
                  </a:lnTo>
                  <a:close/>
                  <a:moveTo>
                    <a:pt x="4805" y="1"/>
                  </a:moveTo>
                  <a:cubicBezTo>
                    <a:pt x="3267" y="1"/>
                    <a:pt x="1730" y="468"/>
                    <a:pt x="415" y="1406"/>
                  </a:cubicBezTo>
                  <a:cubicBezTo>
                    <a:pt x="52" y="1666"/>
                    <a:pt x="0" y="2198"/>
                    <a:pt x="325" y="2536"/>
                  </a:cubicBezTo>
                  <a:lnTo>
                    <a:pt x="9865" y="12076"/>
                  </a:lnTo>
                  <a:cubicBezTo>
                    <a:pt x="10010" y="12215"/>
                    <a:pt x="10197" y="12285"/>
                    <a:pt x="10384" y="12285"/>
                  </a:cubicBezTo>
                  <a:cubicBezTo>
                    <a:pt x="10614" y="12285"/>
                    <a:pt x="10844" y="12180"/>
                    <a:pt x="10994" y="11972"/>
                  </a:cubicBezTo>
                  <a:cubicBezTo>
                    <a:pt x="13097" y="9012"/>
                    <a:pt x="12811" y="4963"/>
                    <a:pt x="10280" y="2328"/>
                  </a:cubicBezTo>
                  <a:lnTo>
                    <a:pt x="10280" y="2341"/>
                  </a:lnTo>
                  <a:cubicBezTo>
                    <a:pt x="10225" y="2285"/>
                    <a:pt x="10163" y="2262"/>
                    <a:pt x="10103" y="2262"/>
                  </a:cubicBezTo>
                  <a:cubicBezTo>
                    <a:pt x="9912" y="2262"/>
                    <a:pt x="9745" y="2503"/>
                    <a:pt x="9904" y="2691"/>
                  </a:cubicBezTo>
                  <a:cubicBezTo>
                    <a:pt x="12253" y="5145"/>
                    <a:pt x="12539" y="8909"/>
                    <a:pt x="10566" y="11673"/>
                  </a:cubicBezTo>
                  <a:cubicBezTo>
                    <a:pt x="10522" y="11739"/>
                    <a:pt x="10449" y="11772"/>
                    <a:pt x="10378" y="11772"/>
                  </a:cubicBezTo>
                  <a:cubicBezTo>
                    <a:pt x="10323" y="11772"/>
                    <a:pt x="10268" y="11752"/>
                    <a:pt x="10228" y="11712"/>
                  </a:cubicBezTo>
                  <a:lnTo>
                    <a:pt x="9774" y="11258"/>
                  </a:lnTo>
                  <a:lnTo>
                    <a:pt x="10241" y="10700"/>
                  </a:lnTo>
                  <a:cubicBezTo>
                    <a:pt x="10423" y="10466"/>
                    <a:pt x="10514" y="10194"/>
                    <a:pt x="10514" y="9908"/>
                  </a:cubicBezTo>
                  <a:lnTo>
                    <a:pt x="10514" y="7234"/>
                  </a:lnTo>
                  <a:cubicBezTo>
                    <a:pt x="10501" y="5365"/>
                    <a:pt x="8995" y="3860"/>
                    <a:pt x="7126" y="3847"/>
                  </a:cubicBezTo>
                  <a:lnTo>
                    <a:pt x="3076" y="3847"/>
                  </a:lnTo>
                  <a:cubicBezTo>
                    <a:pt x="3037" y="3844"/>
                    <a:pt x="2998" y="3843"/>
                    <a:pt x="2959" y="3843"/>
                  </a:cubicBezTo>
                  <a:cubicBezTo>
                    <a:pt x="2778" y="3843"/>
                    <a:pt x="2598" y="3866"/>
                    <a:pt x="2427" y="3898"/>
                  </a:cubicBezTo>
                  <a:lnTo>
                    <a:pt x="688" y="2172"/>
                  </a:lnTo>
                  <a:cubicBezTo>
                    <a:pt x="584" y="2068"/>
                    <a:pt x="610" y="1900"/>
                    <a:pt x="714" y="1822"/>
                  </a:cubicBezTo>
                  <a:cubicBezTo>
                    <a:pt x="1940" y="947"/>
                    <a:pt x="3376" y="509"/>
                    <a:pt x="4812" y="509"/>
                  </a:cubicBezTo>
                  <a:cubicBezTo>
                    <a:pt x="6294" y="509"/>
                    <a:pt x="7775" y="976"/>
                    <a:pt x="9021" y="1913"/>
                  </a:cubicBezTo>
                  <a:cubicBezTo>
                    <a:pt x="9069" y="1942"/>
                    <a:pt x="9117" y="1955"/>
                    <a:pt x="9162" y="1955"/>
                  </a:cubicBezTo>
                  <a:cubicBezTo>
                    <a:pt x="9377" y="1955"/>
                    <a:pt x="9536" y="1669"/>
                    <a:pt x="9333" y="1497"/>
                  </a:cubicBezTo>
                  <a:cubicBezTo>
                    <a:pt x="7986" y="501"/>
                    <a:pt x="6395" y="1"/>
                    <a:pt x="4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168;p76">
              <a:extLst>
                <a:ext uri="{FF2B5EF4-FFF2-40B4-BE49-F238E27FC236}">
                  <a16:creationId xmlns:a16="http://schemas.microsoft.com/office/drawing/2014/main" id="{5F7DB491-166A-1014-DEE3-CAB482E74FBF}"/>
                </a:ext>
              </a:extLst>
            </p:cNvPr>
            <p:cNvSpPr/>
            <p:nvPr/>
          </p:nvSpPr>
          <p:spPr>
            <a:xfrm>
              <a:off x="6917225" y="2642850"/>
              <a:ext cx="462100" cy="438750"/>
            </a:xfrm>
            <a:custGeom>
              <a:avLst/>
              <a:gdLst/>
              <a:ahLst/>
              <a:cxnLst/>
              <a:rect l="l" t="t" r="r" b="b"/>
              <a:pathLst>
                <a:path w="18484" h="17550" extrusionOk="0">
                  <a:moveTo>
                    <a:pt x="9691" y="512"/>
                  </a:moveTo>
                  <a:cubicBezTo>
                    <a:pt x="10229" y="512"/>
                    <a:pt x="10774" y="565"/>
                    <a:pt x="11319" y="674"/>
                  </a:cubicBezTo>
                  <a:cubicBezTo>
                    <a:pt x="15187" y="1440"/>
                    <a:pt x="17965" y="4828"/>
                    <a:pt x="17965" y="8774"/>
                  </a:cubicBezTo>
                  <a:cubicBezTo>
                    <a:pt x="17978" y="10967"/>
                    <a:pt x="17095" y="13070"/>
                    <a:pt x="15550" y="14615"/>
                  </a:cubicBezTo>
                  <a:cubicBezTo>
                    <a:pt x="13952" y="16213"/>
                    <a:pt x="11835" y="17036"/>
                    <a:pt x="9703" y="17036"/>
                  </a:cubicBezTo>
                  <a:cubicBezTo>
                    <a:pt x="8112" y="17036"/>
                    <a:pt x="6513" y="16577"/>
                    <a:pt x="5115" y="15640"/>
                  </a:cubicBezTo>
                  <a:cubicBezTo>
                    <a:pt x="1831" y="13446"/>
                    <a:pt x="559" y="9254"/>
                    <a:pt x="2077" y="5607"/>
                  </a:cubicBezTo>
                  <a:cubicBezTo>
                    <a:pt x="3371" y="2484"/>
                    <a:pt x="6408" y="512"/>
                    <a:pt x="9691" y="512"/>
                  </a:cubicBezTo>
                  <a:close/>
                  <a:moveTo>
                    <a:pt x="9704" y="1"/>
                  </a:moveTo>
                  <a:cubicBezTo>
                    <a:pt x="8014" y="1"/>
                    <a:pt x="6315" y="487"/>
                    <a:pt x="4829" y="1479"/>
                  </a:cubicBezTo>
                  <a:cubicBezTo>
                    <a:pt x="1351" y="3802"/>
                    <a:pt x="1" y="8268"/>
                    <a:pt x="1597" y="12135"/>
                  </a:cubicBezTo>
                  <a:cubicBezTo>
                    <a:pt x="2981" y="15461"/>
                    <a:pt x="6208" y="17549"/>
                    <a:pt x="9701" y="17549"/>
                  </a:cubicBezTo>
                  <a:cubicBezTo>
                    <a:pt x="10270" y="17549"/>
                    <a:pt x="10846" y="17494"/>
                    <a:pt x="11423" y="17379"/>
                  </a:cubicBezTo>
                  <a:cubicBezTo>
                    <a:pt x="15525" y="16562"/>
                    <a:pt x="18484" y="12953"/>
                    <a:pt x="18484" y="8774"/>
                  </a:cubicBezTo>
                  <a:cubicBezTo>
                    <a:pt x="18484" y="6437"/>
                    <a:pt x="17562" y="4205"/>
                    <a:pt x="15914" y="2569"/>
                  </a:cubicBezTo>
                  <a:cubicBezTo>
                    <a:pt x="14219" y="874"/>
                    <a:pt x="11970" y="1"/>
                    <a:pt x="97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169;p76">
              <a:extLst>
                <a:ext uri="{FF2B5EF4-FFF2-40B4-BE49-F238E27FC236}">
                  <a16:creationId xmlns:a16="http://schemas.microsoft.com/office/drawing/2014/main" id="{B1779EEE-3EA8-91EB-EF5A-6EFF2B1C05E7}"/>
                </a:ext>
              </a:extLst>
            </p:cNvPr>
            <p:cNvSpPr/>
            <p:nvPr/>
          </p:nvSpPr>
          <p:spPr>
            <a:xfrm>
              <a:off x="6951950" y="2744675"/>
              <a:ext cx="328100" cy="306975"/>
            </a:xfrm>
            <a:custGeom>
              <a:avLst/>
              <a:gdLst/>
              <a:ahLst/>
              <a:cxnLst/>
              <a:rect l="l" t="t" r="r" b="b"/>
              <a:pathLst>
                <a:path w="13124" h="12279" extrusionOk="0">
                  <a:moveTo>
                    <a:pt x="5439" y="3117"/>
                  </a:moveTo>
                  <a:lnTo>
                    <a:pt x="6179" y="3857"/>
                  </a:lnTo>
                  <a:lnTo>
                    <a:pt x="6127" y="4272"/>
                  </a:lnTo>
                  <a:lnTo>
                    <a:pt x="5802" y="4584"/>
                  </a:lnTo>
                  <a:lnTo>
                    <a:pt x="5413" y="3507"/>
                  </a:lnTo>
                  <a:cubicBezTo>
                    <a:pt x="5400" y="3377"/>
                    <a:pt x="5400" y="3247"/>
                    <a:pt x="5439" y="3117"/>
                  </a:cubicBezTo>
                  <a:close/>
                  <a:moveTo>
                    <a:pt x="2733" y="503"/>
                  </a:moveTo>
                  <a:cubicBezTo>
                    <a:pt x="2790" y="503"/>
                    <a:pt x="2848" y="526"/>
                    <a:pt x="2895" y="573"/>
                  </a:cubicBezTo>
                  <a:lnTo>
                    <a:pt x="4193" y="1871"/>
                  </a:lnTo>
                  <a:cubicBezTo>
                    <a:pt x="3856" y="2170"/>
                    <a:pt x="3583" y="2546"/>
                    <a:pt x="3388" y="2948"/>
                  </a:cubicBezTo>
                  <a:lnTo>
                    <a:pt x="2960" y="3870"/>
                  </a:lnTo>
                  <a:cubicBezTo>
                    <a:pt x="2895" y="4000"/>
                    <a:pt x="2765" y="4078"/>
                    <a:pt x="2635" y="4078"/>
                  </a:cubicBezTo>
                  <a:cubicBezTo>
                    <a:pt x="2627" y="4077"/>
                    <a:pt x="2619" y="4077"/>
                    <a:pt x="2611" y="4077"/>
                  </a:cubicBezTo>
                  <a:cubicBezTo>
                    <a:pt x="2284" y="4077"/>
                    <a:pt x="2012" y="4333"/>
                    <a:pt x="1999" y="4675"/>
                  </a:cubicBezTo>
                  <a:lnTo>
                    <a:pt x="1999" y="5428"/>
                  </a:lnTo>
                  <a:cubicBezTo>
                    <a:pt x="1999" y="6167"/>
                    <a:pt x="2596" y="6777"/>
                    <a:pt x="3349" y="6777"/>
                  </a:cubicBezTo>
                  <a:lnTo>
                    <a:pt x="5115" y="6777"/>
                  </a:lnTo>
                  <a:lnTo>
                    <a:pt x="5115" y="7128"/>
                  </a:lnTo>
                  <a:cubicBezTo>
                    <a:pt x="5115" y="7245"/>
                    <a:pt x="5089" y="7362"/>
                    <a:pt x="5037" y="7452"/>
                  </a:cubicBezTo>
                  <a:lnTo>
                    <a:pt x="4556" y="8465"/>
                  </a:lnTo>
                  <a:cubicBezTo>
                    <a:pt x="4401" y="8776"/>
                    <a:pt x="4634" y="9153"/>
                    <a:pt x="4985" y="9153"/>
                  </a:cubicBezTo>
                  <a:lnTo>
                    <a:pt x="5556" y="9153"/>
                  </a:lnTo>
                  <a:cubicBezTo>
                    <a:pt x="5699" y="9153"/>
                    <a:pt x="5828" y="9088"/>
                    <a:pt x="5919" y="8971"/>
                  </a:cubicBezTo>
                  <a:lnTo>
                    <a:pt x="6880" y="7803"/>
                  </a:lnTo>
                  <a:cubicBezTo>
                    <a:pt x="7023" y="7621"/>
                    <a:pt x="7113" y="7413"/>
                    <a:pt x="7152" y="7180"/>
                  </a:cubicBezTo>
                  <a:cubicBezTo>
                    <a:pt x="7555" y="7297"/>
                    <a:pt x="7957" y="7362"/>
                    <a:pt x="8372" y="7388"/>
                  </a:cubicBezTo>
                  <a:cubicBezTo>
                    <a:pt x="8684" y="7375"/>
                    <a:pt x="8710" y="6907"/>
                    <a:pt x="8385" y="6868"/>
                  </a:cubicBezTo>
                  <a:cubicBezTo>
                    <a:pt x="7905" y="6816"/>
                    <a:pt x="7438" y="6726"/>
                    <a:pt x="6958" y="6609"/>
                  </a:cubicBezTo>
                  <a:cubicBezTo>
                    <a:pt x="6936" y="6604"/>
                    <a:pt x="6916" y="6602"/>
                    <a:pt x="6896" y="6602"/>
                  </a:cubicBezTo>
                  <a:cubicBezTo>
                    <a:pt x="6698" y="6602"/>
                    <a:pt x="6634" y="6834"/>
                    <a:pt x="6646" y="7011"/>
                  </a:cubicBezTo>
                  <a:cubicBezTo>
                    <a:pt x="6646" y="7180"/>
                    <a:pt x="6594" y="7349"/>
                    <a:pt x="6490" y="7478"/>
                  </a:cubicBezTo>
                  <a:lnTo>
                    <a:pt x="5543" y="8634"/>
                  </a:lnTo>
                  <a:lnTo>
                    <a:pt x="5050" y="8634"/>
                  </a:lnTo>
                  <a:lnTo>
                    <a:pt x="5504" y="7686"/>
                  </a:lnTo>
                  <a:cubicBezTo>
                    <a:pt x="5595" y="7517"/>
                    <a:pt x="5634" y="7323"/>
                    <a:pt x="5634" y="7141"/>
                  </a:cubicBezTo>
                  <a:lnTo>
                    <a:pt x="5634" y="6518"/>
                  </a:lnTo>
                  <a:cubicBezTo>
                    <a:pt x="5634" y="6388"/>
                    <a:pt x="5517" y="6271"/>
                    <a:pt x="5374" y="6271"/>
                  </a:cubicBezTo>
                  <a:lnTo>
                    <a:pt x="3362" y="6271"/>
                  </a:lnTo>
                  <a:cubicBezTo>
                    <a:pt x="2895" y="6271"/>
                    <a:pt x="2532" y="5895"/>
                    <a:pt x="2532" y="5441"/>
                  </a:cubicBezTo>
                  <a:lnTo>
                    <a:pt x="2532" y="4675"/>
                  </a:lnTo>
                  <a:cubicBezTo>
                    <a:pt x="2532" y="4610"/>
                    <a:pt x="2596" y="4597"/>
                    <a:pt x="2648" y="4597"/>
                  </a:cubicBezTo>
                  <a:cubicBezTo>
                    <a:pt x="2973" y="4597"/>
                    <a:pt x="3284" y="4402"/>
                    <a:pt x="3427" y="4104"/>
                  </a:cubicBezTo>
                  <a:lnTo>
                    <a:pt x="3869" y="3182"/>
                  </a:lnTo>
                  <a:cubicBezTo>
                    <a:pt x="4037" y="2819"/>
                    <a:pt x="4271" y="2507"/>
                    <a:pt x="4569" y="2235"/>
                  </a:cubicBezTo>
                  <a:lnTo>
                    <a:pt x="5037" y="2715"/>
                  </a:lnTo>
                  <a:cubicBezTo>
                    <a:pt x="4933" y="2961"/>
                    <a:pt x="4829" y="3377"/>
                    <a:pt x="4920" y="3662"/>
                  </a:cubicBezTo>
                  <a:lnTo>
                    <a:pt x="5465" y="5142"/>
                  </a:lnTo>
                  <a:cubicBezTo>
                    <a:pt x="5505" y="5246"/>
                    <a:pt x="5604" y="5306"/>
                    <a:pt x="5708" y="5306"/>
                  </a:cubicBezTo>
                  <a:cubicBezTo>
                    <a:pt x="5772" y="5306"/>
                    <a:pt x="5839" y="5283"/>
                    <a:pt x="5893" y="5233"/>
                  </a:cubicBezTo>
                  <a:lnTo>
                    <a:pt x="6555" y="4571"/>
                  </a:lnTo>
                  <a:cubicBezTo>
                    <a:pt x="6607" y="4493"/>
                    <a:pt x="6646" y="4402"/>
                    <a:pt x="6633" y="4311"/>
                  </a:cubicBezTo>
                  <a:lnTo>
                    <a:pt x="6633" y="4311"/>
                  </a:lnTo>
                  <a:lnTo>
                    <a:pt x="12448" y="10113"/>
                  </a:lnTo>
                  <a:cubicBezTo>
                    <a:pt x="12487" y="10165"/>
                    <a:pt x="12513" y="10230"/>
                    <a:pt x="12513" y="10295"/>
                  </a:cubicBezTo>
                  <a:lnTo>
                    <a:pt x="12500" y="10295"/>
                  </a:lnTo>
                  <a:cubicBezTo>
                    <a:pt x="12500" y="10360"/>
                    <a:pt x="12461" y="10412"/>
                    <a:pt x="12409" y="10451"/>
                  </a:cubicBezTo>
                  <a:cubicBezTo>
                    <a:pt x="11169" y="11331"/>
                    <a:pt x="9731" y="11763"/>
                    <a:pt x="8300" y="11763"/>
                  </a:cubicBezTo>
                  <a:cubicBezTo>
                    <a:pt x="6482" y="11763"/>
                    <a:pt x="4676" y="11064"/>
                    <a:pt x="3310" y="9698"/>
                  </a:cubicBezTo>
                  <a:cubicBezTo>
                    <a:pt x="870" y="7258"/>
                    <a:pt x="559" y="3416"/>
                    <a:pt x="2558" y="599"/>
                  </a:cubicBezTo>
                  <a:cubicBezTo>
                    <a:pt x="2600" y="536"/>
                    <a:pt x="2665" y="503"/>
                    <a:pt x="2733" y="503"/>
                  </a:cubicBezTo>
                  <a:close/>
                  <a:moveTo>
                    <a:pt x="2740" y="1"/>
                  </a:moveTo>
                  <a:cubicBezTo>
                    <a:pt x="2512" y="1"/>
                    <a:pt x="2285" y="106"/>
                    <a:pt x="2142" y="314"/>
                  </a:cubicBezTo>
                  <a:cubicBezTo>
                    <a:pt x="1" y="3325"/>
                    <a:pt x="338" y="7439"/>
                    <a:pt x="2960" y="10061"/>
                  </a:cubicBezTo>
                  <a:cubicBezTo>
                    <a:pt x="4424" y="11526"/>
                    <a:pt x="6367" y="12279"/>
                    <a:pt x="8322" y="12279"/>
                  </a:cubicBezTo>
                  <a:cubicBezTo>
                    <a:pt x="9851" y="12279"/>
                    <a:pt x="11387" y="11819"/>
                    <a:pt x="12708" y="10879"/>
                  </a:cubicBezTo>
                  <a:cubicBezTo>
                    <a:pt x="13071" y="10606"/>
                    <a:pt x="13123" y="10074"/>
                    <a:pt x="12799" y="9750"/>
                  </a:cubicBezTo>
                  <a:lnTo>
                    <a:pt x="3258" y="210"/>
                  </a:lnTo>
                  <a:cubicBezTo>
                    <a:pt x="3113" y="70"/>
                    <a:pt x="2926" y="1"/>
                    <a:pt x="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1170;p76">
            <a:extLst>
              <a:ext uri="{FF2B5EF4-FFF2-40B4-BE49-F238E27FC236}">
                <a16:creationId xmlns:a16="http://schemas.microsoft.com/office/drawing/2014/main" id="{146E33B7-385B-8321-B822-4F04AE5AEBB2}"/>
              </a:ext>
            </a:extLst>
          </p:cNvPr>
          <p:cNvGrpSpPr/>
          <p:nvPr/>
        </p:nvGrpSpPr>
        <p:grpSpPr>
          <a:xfrm>
            <a:off x="9415649" y="4268345"/>
            <a:ext cx="435791" cy="601052"/>
            <a:chOff x="7000625" y="3338525"/>
            <a:chExt cx="318350" cy="439075"/>
          </a:xfrm>
          <a:solidFill>
            <a:srgbClr val="2C2B7F"/>
          </a:solidFill>
        </p:grpSpPr>
        <p:sp>
          <p:nvSpPr>
            <p:cNvPr id="80" name="Google Shape;1171;p76">
              <a:extLst>
                <a:ext uri="{FF2B5EF4-FFF2-40B4-BE49-F238E27FC236}">
                  <a16:creationId xmlns:a16="http://schemas.microsoft.com/office/drawing/2014/main" id="{79127484-D2EA-D02E-6616-3BC942A8C424}"/>
                </a:ext>
              </a:extLst>
            </p:cNvPr>
            <p:cNvSpPr/>
            <p:nvPr/>
          </p:nvSpPr>
          <p:spPr>
            <a:xfrm>
              <a:off x="7000625" y="3338525"/>
              <a:ext cx="318350" cy="439075"/>
            </a:xfrm>
            <a:custGeom>
              <a:avLst/>
              <a:gdLst/>
              <a:ahLst/>
              <a:cxnLst/>
              <a:rect l="l" t="t" r="r" b="b"/>
              <a:pathLst>
                <a:path w="12734" h="17563" extrusionOk="0">
                  <a:moveTo>
                    <a:pt x="3855" y="6841"/>
                  </a:moveTo>
                  <a:lnTo>
                    <a:pt x="4154" y="7088"/>
                  </a:lnTo>
                  <a:cubicBezTo>
                    <a:pt x="4427" y="7296"/>
                    <a:pt x="4582" y="7555"/>
                    <a:pt x="4582" y="7763"/>
                  </a:cubicBezTo>
                  <a:lnTo>
                    <a:pt x="4582" y="8568"/>
                  </a:lnTo>
                  <a:lnTo>
                    <a:pt x="3168" y="8568"/>
                  </a:lnTo>
                  <a:lnTo>
                    <a:pt x="3168" y="7763"/>
                  </a:lnTo>
                  <a:cubicBezTo>
                    <a:pt x="3168" y="7503"/>
                    <a:pt x="3284" y="7257"/>
                    <a:pt x="3479" y="7088"/>
                  </a:cubicBezTo>
                  <a:lnTo>
                    <a:pt x="3855" y="6841"/>
                  </a:lnTo>
                  <a:close/>
                  <a:moveTo>
                    <a:pt x="7996" y="9593"/>
                  </a:moveTo>
                  <a:lnTo>
                    <a:pt x="8983" y="10190"/>
                  </a:lnTo>
                  <a:cubicBezTo>
                    <a:pt x="9450" y="10476"/>
                    <a:pt x="9722" y="10982"/>
                    <a:pt x="9722" y="11527"/>
                  </a:cubicBezTo>
                  <a:lnTo>
                    <a:pt x="9722" y="11696"/>
                  </a:lnTo>
                  <a:lnTo>
                    <a:pt x="6244" y="11696"/>
                  </a:lnTo>
                  <a:lnTo>
                    <a:pt x="6244" y="11527"/>
                  </a:lnTo>
                  <a:cubicBezTo>
                    <a:pt x="6244" y="10982"/>
                    <a:pt x="6529" y="10476"/>
                    <a:pt x="6997" y="10190"/>
                  </a:cubicBezTo>
                  <a:lnTo>
                    <a:pt x="7996" y="9593"/>
                  </a:lnTo>
                  <a:close/>
                  <a:moveTo>
                    <a:pt x="11124" y="12215"/>
                  </a:moveTo>
                  <a:lnTo>
                    <a:pt x="11124" y="12656"/>
                  </a:lnTo>
                  <a:lnTo>
                    <a:pt x="5089" y="12656"/>
                  </a:lnTo>
                  <a:lnTo>
                    <a:pt x="5089" y="12215"/>
                  </a:lnTo>
                  <a:close/>
                  <a:moveTo>
                    <a:pt x="6361" y="1766"/>
                  </a:moveTo>
                  <a:lnTo>
                    <a:pt x="9450" y="3856"/>
                  </a:lnTo>
                  <a:cubicBezTo>
                    <a:pt x="10501" y="4570"/>
                    <a:pt x="11137" y="5764"/>
                    <a:pt x="11137" y="7049"/>
                  </a:cubicBezTo>
                  <a:lnTo>
                    <a:pt x="11124" y="7049"/>
                  </a:lnTo>
                  <a:lnTo>
                    <a:pt x="11124" y="7555"/>
                  </a:lnTo>
                  <a:cubicBezTo>
                    <a:pt x="10436" y="8412"/>
                    <a:pt x="10436" y="9619"/>
                    <a:pt x="11124" y="10476"/>
                  </a:cubicBezTo>
                  <a:lnTo>
                    <a:pt x="11124" y="11696"/>
                  </a:lnTo>
                  <a:lnTo>
                    <a:pt x="10242" y="11696"/>
                  </a:lnTo>
                  <a:lnTo>
                    <a:pt x="10242" y="11527"/>
                  </a:lnTo>
                  <a:cubicBezTo>
                    <a:pt x="10242" y="10800"/>
                    <a:pt x="9865" y="10125"/>
                    <a:pt x="9242" y="9749"/>
                  </a:cubicBezTo>
                  <a:lnTo>
                    <a:pt x="8243" y="9139"/>
                  </a:lnTo>
                  <a:lnTo>
                    <a:pt x="8243" y="8009"/>
                  </a:lnTo>
                  <a:cubicBezTo>
                    <a:pt x="8230" y="7847"/>
                    <a:pt x="8110" y="7766"/>
                    <a:pt x="7990" y="7766"/>
                  </a:cubicBezTo>
                  <a:cubicBezTo>
                    <a:pt x="7869" y="7766"/>
                    <a:pt x="7749" y="7847"/>
                    <a:pt x="7736" y="8009"/>
                  </a:cubicBezTo>
                  <a:lnTo>
                    <a:pt x="7736" y="9139"/>
                  </a:lnTo>
                  <a:lnTo>
                    <a:pt x="6724" y="9749"/>
                  </a:lnTo>
                  <a:cubicBezTo>
                    <a:pt x="6114" y="10125"/>
                    <a:pt x="5738" y="10800"/>
                    <a:pt x="5738" y="11527"/>
                  </a:cubicBezTo>
                  <a:lnTo>
                    <a:pt x="5738" y="11696"/>
                  </a:lnTo>
                  <a:lnTo>
                    <a:pt x="5089" y="11696"/>
                  </a:lnTo>
                  <a:lnTo>
                    <a:pt x="5089" y="7776"/>
                  </a:lnTo>
                  <a:cubicBezTo>
                    <a:pt x="5089" y="7244"/>
                    <a:pt x="4660" y="6841"/>
                    <a:pt x="4466" y="6699"/>
                  </a:cubicBezTo>
                  <a:lnTo>
                    <a:pt x="4024" y="6335"/>
                  </a:lnTo>
                  <a:cubicBezTo>
                    <a:pt x="3974" y="6292"/>
                    <a:pt x="3916" y="6273"/>
                    <a:pt x="3859" y="6273"/>
                  </a:cubicBezTo>
                  <a:cubicBezTo>
                    <a:pt x="3813" y="6273"/>
                    <a:pt x="3767" y="6286"/>
                    <a:pt x="3726" y="6309"/>
                  </a:cubicBezTo>
                  <a:lnTo>
                    <a:pt x="3168" y="6673"/>
                  </a:lnTo>
                  <a:lnTo>
                    <a:pt x="3155" y="6699"/>
                  </a:lnTo>
                  <a:cubicBezTo>
                    <a:pt x="2830" y="6958"/>
                    <a:pt x="2635" y="7347"/>
                    <a:pt x="2635" y="7776"/>
                  </a:cubicBezTo>
                  <a:lnTo>
                    <a:pt x="2635" y="15940"/>
                  </a:lnTo>
                  <a:lnTo>
                    <a:pt x="1597" y="15940"/>
                  </a:lnTo>
                  <a:lnTo>
                    <a:pt x="1597" y="10476"/>
                  </a:lnTo>
                  <a:cubicBezTo>
                    <a:pt x="2285" y="9619"/>
                    <a:pt x="2285" y="8412"/>
                    <a:pt x="1597" y="7555"/>
                  </a:cubicBezTo>
                  <a:lnTo>
                    <a:pt x="1597" y="7049"/>
                  </a:lnTo>
                  <a:cubicBezTo>
                    <a:pt x="1597" y="5764"/>
                    <a:pt x="2233" y="4570"/>
                    <a:pt x="3284" y="3856"/>
                  </a:cubicBezTo>
                  <a:lnTo>
                    <a:pt x="6361" y="1766"/>
                  </a:lnTo>
                  <a:close/>
                  <a:moveTo>
                    <a:pt x="4582" y="9087"/>
                  </a:moveTo>
                  <a:lnTo>
                    <a:pt x="4582" y="12656"/>
                  </a:lnTo>
                  <a:lnTo>
                    <a:pt x="4414" y="12656"/>
                  </a:lnTo>
                  <a:cubicBezTo>
                    <a:pt x="4102" y="12656"/>
                    <a:pt x="3855" y="12916"/>
                    <a:pt x="3855" y="13227"/>
                  </a:cubicBezTo>
                  <a:lnTo>
                    <a:pt x="3855" y="15940"/>
                  </a:lnTo>
                  <a:lnTo>
                    <a:pt x="3155" y="15940"/>
                  </a:lnTo>
                  <a:lnTo>
                    <a:pt x="3168" y="9087"/>
                  </a:lnTo>
                  <a:lnTo>
                    <a:pt x="3622" y="9087"/>
                  </a:lnTo>
                  <a:lnTo>
                    <a:pt x="3622" y="10229"/>
                  </a:lnTo>
                  <a:cubicBezTo>
                    <a:pt x="3602" y="10411"/>
                    <a:pt x="3735" y="10502"/>
                    <a:pt x="3870" y="10502"/>
                  </a:cubicBezTo>
                  <a:cubicBezTo>
                    <a:pt x="4005" y="10502"/>
                    <a:pt x="4141" y="10411"/>
                    <a:pt x="4128" y="10229"/>
                  </a:cubicBezTo>
                  <a:lnTo>
                    <a:pt x="4128" y="9087"/>
                  </a:lnTo>
                  <a:close/>
                  <a:moveTo>
                    <a:pt x="11124" y="13175"/>
                  </a:moveTo>
                  <a:lnTo>
                    <a:pt x="11124" y="15940"/>
                  </a:lnTo>
                  <a:lnTo>
                    <a:pt x="10423" y="15940"/>
                  </a:lnTo>
                  <a:lnTo>
                    <a:pt x="10423" y="14850"/>
                  </a:lnTo>
                  <a:cubicBezTo>
                    <a:pt x="10443" y="14668"/>
                    <a:pt x="10306" y="14577"/>
                    <a:pt x="10170" y="14577"/>
                  </a:cubicBezTo>
                  <a:cubicBezTo>
                    <a:pt x="10034" y="14577"/>
                    <a:pt x="9898" y="14668"/>
                    <a:pt x="9917" y="14850"/>
                  </a:cubicBezTo>
                  <a:lnTo>
                    <a:pt x="9917" y="15940"/>
                  </a:lnTo>
                  <a:lnTo>
                    <a:pt x="7490" y="15940"/>
                  </a:lnTo>
                  <a:lnTo>
                    <a:pt x="7490" y="14824"/>
                  </a:lnTo>
                  <a:cubicBezTo>
                    <a:pt x="7490" y="14525"/>
                    <a:pt x="7734" y="14328"/>
                    <a:pt x="7988" y="14328"/>
                  </a:cubicBezTo>
                  <a:cubicBezTo>
                    <a:pt x="8109" y="14328"/>
                    <a:pt x="8233" y="14373"/>
                    <a:pt x="8334" y="14473"/>
                  </a:cubicBezTo>
                  <a:cubicBezTo>
                    <a:pt x="8437" y="14577"/>
                    <a:pt x="8489" y="14694"/>
                    <a:pt x="8489" y="14824"/>
                  </a:cubicBezTo>
                  <a:lnTo>
                    <a:pt x="8489" y="15006"/>
                  </a:lnTo>
                  <a:cubicBezTo>
                    <a:pt x="8502" y="15161"/>
                    <a:pt x="8622" y="15239"/>
                    <a:pt x="8742" y="15239"/>
                  </a:cubicBezTo>
                  <a:cubicBezTo>
                    <a:pt x="8862" y="15239"/>
                    <a:pt x="8983" y="15161"/>
                    <a:pt x="8995" y="15006"/>
                  </a:cubicBezTo>
                  <a:lnTo>
                    <a:pt x="8995" y="14824"/>
                  </a:lnTo>
                  <a:cubicBezTo>
                    <a:pt x="8995" y="14266"/>
                    <a:pt x="8541" y="13824"/>
                    <a:pt x="7983" y="13824"/>
                  </a:cubicBezTo>
                  <a:cubicBezTo>
                    <a:pt x="7425" y="13824"/>
                    <a:pt x="6984" y="14266"/>
                    <a:pt x="6984" y="14824"/>
                  </a:cubicBezTo>
                  <a:lnTo>
                    <a:pt x="6984" y="15940"/>
                  </a:lnTo>
                  <a:lnTo>
                    <a:pt x="5906" y="15940"/>
                  </a:lnTo>
                  <a:lnTo>
                    <a:pt x="5906" y="14850"/>
                  </a:lnTo>
                  <a:cubicBezTo>
                    <a:pt x="5919" y="14668"/>
                    <a:pt x="5783" y="14577"/>
                    <a:pt x="5648" y="14577"/>
                  </a:cubicBezTo>
                  <a:cubicBezTo>
                    <a:pt x="5514" y="14577"/>
                    <a:pt x="5381" y="14668"/>
                    <a:pt x="5400" y="14850"/>
                  </a:cubicBezTo>
                  <a:lnTo>
                    <a:pt x="5400" y="15940"/>
                  </a:lnTo>
                  <a:lnTo>
                    <a:pt x="4375" y="15940"/>
                  </a:lnTo>
                  <a:lnTo>
                    <a:pt x="4375" y="13227"/>
                  </a:lnTo>
                  <a:cubicBezTo>
                    <a:pt x="4375" y="13201"/>
                    <a:pt x="4388" y="13175"/>
                    <a:pt x="4427" y="13175"/>
                  </a:cubicBezTo>
                  <a:close/>
                  <a:moveTo>
                    <a:pt x="6372" y="1"/>
                  </a:moveTo>
                  <a:cubicBezTo>
                    <a:pt x="6202" y="1"/>
                    <a:pt x="6030" y="53"/>
                    <a:pt x="5880" y="157"/>
                  </a:cubicBezTo>
                  <a:lnTo>
                    <a:pt x="2389" y="2532"/>
                  </a:lnTo>
                  <a:cubicBezTo>
                    <a:pt x="2025" y="2766"/>
                    <a:pt x="1701" y="3051"/>
                    <a:pt x="1415" y="3376"/>
                  </a:cubicBezTo>
                  <a:cubicBezTo>
                    <a:pt x="1213" y="3559"/>
                    <a:pt x="1390" y="3821"/>
                    <a:pt x="1590" y="3821"/>
                  </a:cubicBezTo>
                  <a:cubicBezTo>
                    <a:pt x="1660" y="3821"/>
                    <a:pt x="1732" y="3790"/>
                    <a:pt x="1792" y="3713"/>
                  </a:cubicBezTo>
                  <a:cubicBezTo>
                    <a:pt x="2051" y="3428"/>
                    <a:pt x="2350" y="3168"/>
                    <a:pt x="2674" y="2947"/>
                  </a:cubicBezTo>
                  <a:lnTo>
                    <a:pt x="6114" y="611"/>
                  </a:lnTo>
                  <a:lnTo>
                    <a:pt x="6114" y="1325"/>
                  </a:lnTo>
                  <a:lnTo>
                    <a:pt x="3012" y="3428"/>
                  </a:lnTo>
                  <a:cubicBezTo>
                    <a:pt x="1818" y="4245"/>
                    <a:pt x="1091" y="5595"/>
                    <a:pt x="1104" y="7036"/>
                  </a:cubicBezTo>
                  <a:lnTo>
                    <a:pt x="1104" y="7646"/>
                  </a:lnTo>
                  <a:cubicBezTo>
                    <a:pt x="1104" y="7698"/>
                    <a:pt x="1117" y="7763"/>
                    <a:pt x="1156" y="7802"/>
                  </a:cubicBezTo>
                  <a:cubicBezTo>
                    <a:pt x="1766" y="8490"/>
                    <a:pt x="1766" y="9515"/>
                    <a:pt x="1156" y="10203"/>
                  </a:cubicBezTo>
                  <a:cubicBezTo>
                    <a:pt x="1117" y="10255"/>
                    <a:pt x="1104" y="10307"/>
                    <a:pt x="1104" y="10372"/>
                  </a:cubicBezTo>
                  <a:lnTo>
                    <a:pt x="1104" y="16187"/>
                  </a:lnTo>
                  <a:cubicBezTo>
                    <a:pt x="1091" y="16329"/>
                    <a:pt x="1208" y="16446"/>
                    <a:pt x="1350" y="16446"/>
                  </a:cubicBezTo>
                  <a:lnTo>
                    <a:pt x="11384" y="16446"/>
                  </a:lnTo>
                  <a:cubicBezTo>
                    <a:pt x="11527" y="16446"/>
                    <a:pt x="11643" y="16329"/>
                    <a:pt x="11643" y="16187"/>
                  </a:cubicBezTo>
                  <a:lnTo>
                    <a:pt x="11643" y="10385"/>
                  </a:lnTo>
                  <a:cubicBezTo>
                    <a:pt x="11643" y="10333"/>
                    <a:pt x="11617" y="10268"/>
                    <a:pt x="11578" y="10229"/>
                  </a:cubicBezTo>
                  <a:cubicBezTo>
                    <a:pt x="10981" y="9541"/>
                    <a:pt x="10981" y="8503"/>
                    <a:pt x="11578" y="7815"/>
                  </a:cubicBezTo>
                  <a:cubicBezTo>
                    <a:pt x="11617" y="7776"/>
                    <a:pt x="11643" y="7711"/>
                    <a:pt x="11643" y="7659"/>
                  </a:cubicBezTo>
                  <a:lnTo>
                    <a:pt x="11643" y="7062"/>
                  </a:lnTo>
                  <a:cubicBezTo>
                    <a:pt x="11643" y="5608"/>
                    <a:pt x="10929" y="4258"/>
                    <a:pt x="9735" y="3441"/>
                  </a:cubicBezTo>
                  <a:lnTo>
                    <a:pt x="6633" y="1338"/>
                  </a:lnTo>
                  <a:lnTo>
                    <a:pt x="6633" y="637"/>
                  </a:lnTo>
                  <a:lnTo>
                    <a:pt x="10060" y="2960"/>
                  </a:lnTo>
                  <a:cubicBezTo>
                    <a:pt x="11423" y="3882"/>
                    <a:pt x="12227" y="5426"/>
                    <a:pt x="12227" y="7062"/>
                  </a:cubicBezTo>
                  <a:lnTo>
                    <a:pt x="12227" y="7698"/>
                  </a:lnTo>
                  <a:cubicBezTo>
                    <a:pt x="12227" y="7880"/>
                    <a:pt x="12163" y="8048"/>
                    <a:pt x="12033" y="8178"/>
                  </a:cubicBezTo>
                  <a:cubicBezTo>
                    <a:pt x="11604" y="8658"/>
                    <a:pt x="11604" y="9385"/>
                    <a:pt x="12033" y="9866"/>
                  </a:cubicBezTo>
                  <a:cubicBezTo>
                    <a:pt x="12163" y="9995"/>
                    <a:pt x="12227" y="10164"/>
                    <a:pt x="12227" y="10346"/>
                  </a:cubicBezTo>
                  <a:lnTo>
                    <a:pt x="12227" y="16667"/>
                  </a:lnTo>
                  <a:cubicBezTo>
                    <a:pt x="12227" y="16875"/>
                    <a:pt x="12059" y="17043"/>
                    <a:pt x="11851" y="17043"/>
                  </a:cubicBezTo>
                  <a:lnTo>
                    <a:pt x="896" y="17043"/>
                  </a:lnTo>
                  <a:cubicBezTo>
                    <a:pt x="675" y="17043"/>
                    <a:pt x="507" y="16875"/>
                    <a:pt x="507" y="16667"/>
                  </a:cubicBezTo>
                  <a:lnTo>
                    <a:pt x="507" y="10346"/>
                  </a:lnTo>
                  <a:cubicBezTo>
                    <a:pt x="507" y="10164"/>
                    <a:pt x="585" y="9995"/>
                    <a:pt x="701" y="9866"/>
                  </a:cubicBezTo>
                  <a:cubicBezTo>
                    <a:pt x="1130" y="9385"/>
                    <a:pt x="1130" y="8658"/>
                    <a:pt x="701" y="8178"/>
                  </a:cubicBezTo>
                  <a:cubicBezTo>
                    <a:pt x="585" y="8048"/>
                    <a:pt x="507" y="7880"/>
                    <a:pt x="507" y="7698"/>
                  </a:cubicBezTo>
                  <a:lnTo>
                    <a:pt x="507" y="7062"/>
                  </a:lnTo>
                  <a:cubicBezTo>
                    <a:pt x="507" y="6231"/>
                    <a:pt x="714" y="5414"/>
                    <a:pt x="1117" y="4687"/>
                  </a:cubicBezTo>
                  <a:cubicBezTo>
                    <a:pt x="1249" y="4475"/>
                    <a:pt x="1063" y="4281"/>
                    <a:pt x="882" y="4281"/>
                  </a:cubicBezTo>
                  <a:cubicBezTo>
                    <a:pt x="796" y="4281"/>
                    <a:pt x="712" y="4323"/>
                    <a:pt x="662" y="4427"/>
                  </a:cubicBezTo>
                  <a:cubicBezTo>
                    <a:pt x="221" y="5232"/>
                    <a:pt x="0" y="6140"/>
                    <a:pt x="0" y="7062"/>
                  </a:cubicBezTo>
                  <a:lnTo>
                    <a:pt x="0" y="7698"/>
                  </a:lnTo>
                  <a:cubicBezTo>
                    <a:pt x="0" y="8009"/>
                    <a:pt x="104" y="8308"/>
                    <a:pt x="325" y="8542"/>
                  </a:cubicBezTo>
                  <a:cubicBezTo>
                    <a:pt x="572" y="8814"/>
                    <a:pt x="572" y="9243"/>
                    <a:pt x="325" y="9528"/>
                  </a:cubicBezTo>
                  <a:cubicBezTo>
                    <a:pt x="104" y="9749"/>
                    <a:pt x="0" y="10047"/>
                    <a:pt x="0" y="10359"/>
                  </a:cubicBezTo>
                  <a:lnTo>
                    <a:pt x="0" y="16667"/>
                  </a:lnTo>
                  <a:cubicBezTo>
                    <a:pt x="0" y="17160"/>
                    <a:pt x="390" y="17563"/>
                    <a:pt x="896" y="17563"/>
                  </a:cubicBezTo>
                  <a:lnTo>
                    <a:pt x="11851" y="17563"/>
                  </a:lnTo>
                  <a:cubicBezTo>
                    <a:pt x="12344" y="17563"/>
                    <a:pt x="12734" y="17160"/>
                    <a:pt x="12734" y="16667"/>
                  </a:cubicBezTo>
                  <a:lnTo>
                    <a:pt x="12734" y="10346"/>
                  </a:lnTo>
                  <a:cubicBezTo>
                    <a:pt x="12734" y="10034"/>
                    <a:pt x="12617" y="9736"/>
                    <a:pt x="12409" y="9515"/>
                  </a:cubicBezTo>
                  <a:cubicBezTo>
                    <a:pt x="12163" y="9230"/>
                    <a:pt x="12163" y="8801"/>
                    <a:pt x="12409" y="8516"/>
                  </a:cubicBezTo>
                  <a:cubicBezTo>
                    <a:pt x="12617" y="8295"/>
                    <a:pt x="12734" y="7996"/>
                    <a:pt x="12734" y="7685"/>
                  </a:cubicBezTo>
                  <a:lnTo>
                    <a:pt x="12734" y="7049"/>
                  </a:lnTo>
                  <a:cubicBezTo>
                    <a:pt x="12734" y="5232"/>
                    <a:pt x="11838" y="3544"/>
                    <a:pt x="10345" y="2532"/>
                  </a:cubicBezTo>
                  <a:lnTo>
                    <a:pt x="6854" y="157"/>
                  </a:lnTo>
                  <a:cubicBezTo>
                    <a:pt x="6711" y="53"/>
                    <a:pt x="6542" y="1"/>
                    <a:pt x="6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172;p76">
              <a:extLst>
                <a:ext uri="{FF2B5EF4-FFF2-40B4-BE49-F238E27FC236}">
                  <a16:creationId xmlns:a16="http://schemas.microsoft.com/office/drawing/2014/main" id="{904366CF-C504-677A-6A54-42F8E81E547A}"/>
                </a:ext>
              </a:extLst>
            </p:cNvPr>
            <p:cNvSpPr/>
            <p:nvPr/>
          </p:nvSpPr>
          <p:spPr>
            <a:xfrm>
              <a:off x="7142425" y="3422650"/>
              <a:ext cx="43225" cy="39450"/>
            </a:xfrm>
            <a:custGeom>
              <a:avLst/>
              <a:gdLst/>
              <a:ahLst/>
              <a:cxnLst/>
              <a:rect l="l" t="t" r="r" b="b"/>
              <a:pathLst>
                <a:path w="1729" h="1578" extrusionOk="0">
                  <a:moveTo>
                    <a:pt x="844" y="1"/>
                  </a:moveTo>
                  <a:cubicBezTo>
                    <a:pt x="708" y="1"/>
                    <a:pt x="572" y="95"/>
                    <a:pt x="585" y="283"/>
                  </a:cubicBezTo>
                  <a:lnTo>
                    <a:pt x="585" y="556"/>
                  </a:lnTo>
                  <a:lnTo>
                    <a:pt x="312" y="556"/>
                  </a:lnTo>
                  <a:cubicBezTo>
                    <a:pt x="1" y="582"/>
                    <a:pt x="1" y="1036"/>
                    <a:pt x="312" y="1062"/>
                  </a:cubicBezTo>
                  <a:lnTo>
                    <a:pt x="585" y="1062"/>
                  </a:lnTo>
                  <a:lnTo>
                    <a:pt x="585" y="1335"/>
                  </a:lnTo>
                  <a:cubicBezTo>
                    <a:pt x="598" y="1497"/>
                    <a:pt x="721" y="1578"/>
                    <a:pt x="844" y="1578"/>
                  </a:cubicBezTo>
                  <a:cubicBezTo>
                    <a:pt x="968" y="1578"/>
                    <a:pt x="1091" y="1497"/>
                    <a:pt x="1104" y="1335"/>
                  </a:cubicBezTo>
                  <a:lnTo>
                    <a:pt x="1104" y="1062"/>
                  </a:lnTo>
                  <a:lnTo>
                    <a:pt x="1377" y="1062"/>
                  </a:lnTo>
                  <a:cubicBezTo>
                    <a:pt x="1388" y="1063"/>
                    <a:pt x="1400" y="1064"/>
                    <a:pt x="1411" y="1064"/>
                  </a:cubicBezTo>
                  <a:cubicBezTo>
                    <a:pt x="1729" y="1064"/>
                    <a:pt x="1729" y="554"/>
                    <a:pt x="1411" y="554"/>
                  </a:cubicBezTo>
                  <a:cubicBezTo>
                    <a:pt x="1400" y="554"/>
                    <a:pt x="1388" y="555"/>
                    <a:pt x="1377" y="556"/>
                  </a:cubicBezTo>
                  <a:lnTo>
                    <a:pt x="1104" y="556"/>
                  </a:lnTo>
                  <a:lnTo>
                    <a:pt x="1104" y="283"/>
                  </a:lnTo>
                  <a:cubicBezTo>
                    <a:pt x="1117" y="95"/>
                    <a:pt x="981" y="1"/>
                    <a:pt x="8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173;p76">
              <a:extLst>
                <a:ext uri="{FF2B5EF4-FFF2-40B4-BE49-F238E27FC236}">
                  <a16:creationId xmlns:a16="http://schemas.microsoft.com/office/drawing/2014/main" id="{42FA90B4-22B0-E55F-7531-92E77D28C08C}"/>
                </a:ext>
              </a:extLst>
            </p:cNvPr>
            <p:cNvSpPr/>
            <p:nvPr/>
          </p:nvSpPr>
          <p:spPr>
            <a:xfrm>
              <a:off x="7154750" y="3488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8" y="1"/>
                    <a:pt x="1" y="286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7"/>
                    <a:pt x="611" y="260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174;p76">
              <a:extLst>
                <a:ext uri="{FF2B5EF4-FFF2-40B4-BE49-F238E27FC236}">
                  <a16:creationId xmlns:a16="http://schemas.microsoft.com/office/drawing/2014/main" id="{7E1914C0-49E9-19C8-BCA0-7693B628344E}"/>
                </a:ext>
              </a:extLst>
            </p:cNvPr>
            <p:cNvSpPr/>
            <p:nvPr/>
          </p:nvSpPr>
          <p:spPr>
            <a:xfrm>
              <a:off x="7197600" y="34638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2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1175;p76">
            <a:extLst>
              <a:ext uri="{FF2B5EF4-FFF2-40B4-BE49-F238E27FC236}">
                <a16:creationId xmlns:a16="http://schemas.microsoft.com/office/drawing/2014/main" id="{C73EADBB-4CC2-FD70-5FB5-314ED50F20E3}"/>
              </a:ext>
            </a:extLst>
          </p:cNvPr>
          <p:cNvGrpSpPr/>
          <p:nvPr/>
        </p:nvGrpSpPr>
        <p:grpSpPr>
          <a:xfrm>
            <a:off x="9331701" y="5221617"/>
            <a:ext cx="603687" cy="589485"/>
            <a:chOff x="6938325" y="4034900"/>
            <a:chExt cx="441000" cy="430625"/>
          </a:xfrm>
          <a:solidFill>
            <a:srgbClr val="2C2B7F"/>
          </a:solidFill>
        </p:grpSpPr>
        <p:sp>
          <p:nvSpPr>
            <p:cNvPr id="85" name="Google Shape;1176;p76">
              <a:extLst>
                <a:ext uri="{FF2B5EF4-FFF2-40B4-BE49-F238E27FC236}">
                  <a16:creationId xmlns:a16="http://schemas.microsoft.com/office/drawing/2014/main" id="{159B0DAE-40A4-864B-FA98-21045106B697}"/>
                </a:ext>
              </a:extLst>
            </p:cNvPr>
            <p:cNvSpPr/>
            <p:nvPr/>
          </p:nvSpPr>
          <p:spPr>
            <a:xfrm>
              <a:off x="7094725" y="4082275"/>
              <a:ext cx="237450" cy="237825"/>
            </a:xfrm>
            <a:custGeom>
              <a:avLst/>
              <a:gdLst/>
              <a:ahLst/>
              <a:cxnLst/>
              <a:rect l="l" t="t" r="r" b="b"/>
              <a:pathLst>
                <a:path w="9498" h="9513" extrusionOk="0">
                  <a:moveTo>
                    <a:pt x="4774" y="1"/>
                  </a:moveTo>
                  <a:cubicBezTo>
                    <a:pt x="4659" y="1"/>
                    <a:pt x="4543" y="5"/>
                    <a:pt x="4427" y="13"/>
                  </a:cubicBezTo>
                  <a:cubicBezTo>
                    <a:pt x="1935" y="182"/>
                    <a:pt x="1" y="2259"/>
                    <a:pt x="1" y="4751"/>
                  </a:cubicBezTo>
                  <a:cubicBezTo>
                    <a:pt x="1" y="7256"/>
                    <a:pt x="1935" y="9320"/>
                    <a:pt x="4427" y="9502"/>
                  </a:cubicBezTo>
                  <a:cubicBezTo>
                    <a:pt x="4536" y="9509"/>
                    <a:pt x="4645" y="9513"/>
                    <a:pt x="4754" y="9513"/>
                  </a:cubicBezTo>
                  <a:cubicBezTo>
                    <a:pt x="7109" y="9513"/>
                    <a:pt x="9141" y="7783"/>
                    <a:pt x="9476" y="5413"/>
                  </a:cubicBezTo>
                  <a:cubicBezTo>
                    <a:pt x="9489" y="5270"/>
                    <a:pt x="9398" y="5140"/>
                    <a:pt x="9255" y="5128"/>
                  </a:cubicBezTo>
                  <a:cubicBezTo>
                    <a:pt x="9239" y="5125"/>
                    <a:pt x="9223" y="5123"/>
                    <a:pt x="9207" y="5123"/>
                  </a:cubicBezTo>
                  <a:cubicBezTo>
                    <a:pt x="9084" y="5123"/>
                    <a:pt x="8980" y="5209"/>
                    <a:pt x="8957" y="5335"/>
                  </a:cubicBezTo>
                  <a:cubicBezTo>
                    <a:pt x="8659" y="7442"/>
                    <a:pt x="6859" y="8993"/>
                    <a:pt x="4764" y="8993"/>
                  </a:cubicBezTo>
                  <a:cubicBezTo>
                    <a:pt x="4665" y="8993"/>
                    <a:pt x="4566" y="8990"/>
                    <a:pt x="4466" y="8982"/>
                  </a:cubicBezTo>
                  <a:cubicBezTo>
                    <a:pt x="2233" y="8827"/>
                    <a:pt x="507" y="6984"/>
                    <a:pt x="507" y="4751"/>
                  </a:cubicBezTo>
                  <a:cubicBezTo>
                    <a:pt x="507" y="2519"/>
                    <a:pt x="2233" y="675"/>
                    <a:pt x="4466" y="520"/>
                  </a:cubicBezTo>
                  <a:cubicBezTo>
                    <a:pt x="4567" y="513"/>
                    <a:pt x="4667" y="509"/>
                    <a:pt x="4766" y="509"/>
                  </a:cubicBezTo>
                  <a:cubicBezTo>
                    <a:pt x="6860" y="509"/>
                    <a:pt x="8659" y="2048"/>
                    <a:pt x="8957" y="4167"/>
                  </a:cubicBezTo>
                  <a:cubicBezTo>
                    <a:pt x="8980" y="4318"/>
                    <a:pt x="9095" y="4389"/>
                    <a:pt x="9211" y="4389"/>
                  </a:cubicBezTo>
                  <a:cubicBezTo>
                    <a:pt x="9353" y="4389"/>
                    <a:pt x="9497" y="4282"/>
                    <a:pt x="9476" y="4089"/>
                  </a:cubicBezTo>
                  <a:cubicBezTo>
                    <a:pt x="9142" y="1738"/>
                    <a:pt x="7121" y="1"/>
                    <a:pt x="4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177;p76">
              <a:extLst>
                <a:ext uri="{FF2B5EF4-FFF2-40B4-BE49-F238E27FC236}">
                  <a16:creationId xmlns:a16="http://schemas.microsoft.com/office/drawing/2014/main" id="{45C20287-05B0-6D20-8442-061C3F42F33F}"/>
                </a:ext>
              </a:extLst>
            </p:cNvPr>
            <p:cNvSpPr/>
            <p:nvPr/>
          </p:nvSpPr>
          <p:spPr>
            <a:xfrm>
              <a:off x="7157675" y="4149875"/>
              <a:ext cx="111000" cy="101325"/>
            </a:xfrm>
            <a:custGeom>
              <a:avLst/>
              <a:gdLst/>
              <a:ahLst/>
              <a:cxnLst/>
              <a:rect l="l" t="t" r="r" b="b"/>
              <a:pathLst>
                <a:path w="4440" h="4053" extrusionOk="0">
                  <a:moveTo>
                    <a:pt x="2239" y="0"/>
                  </a:moveTo>
                  <a:cubicBezTo>
                    <a:pt x="1864" y="0"/>
                    <a:pt x="1487" y="105"/>
                    <a:pt x="1156" y="321"/>
                  </a:cubicBezTo>
                  <a:cubicBezTo>
                    <a:pt x="325" y="853"/>
                    <a:pt x="1" y="1904"/>
                    <a:pt x="377" y="2813"/>
                  </a:cubicBezTo>
                  <a:cubicBezTo>
                    <a:pt x="423" y="2923"/>
                    <a:pt x="513" y="2970"/>
                    <a:pt x="604" y="2970"/>
                  </a:cubicBezTo>
                  <a:cubicBezTo>
                    <a:pt x="769" y="2970"/>
                    <a:pt x="937" y="2815"/>
                    <a:pt x="844" y="2605"/>
                  </a:cubicBezTo>
                  <a:cubicBezTo>
                    <a:pt x="767" y="2424"/>
                    <a:pt x="728" y="2229"/>
                    <a:pt x="728" y="2021"/>
                  </a:cubicBezTo>
                  <a:cubicBezTo>
                    <a:pt x="728" y="1116"/>
                    <a:pt x="1477" y="514"/>
                    <a:pt x="2256" y="514"/>
                  </a:cubicBezTo>
                  <a:cubicBezTo>
                    <a:pt x="2627" y="514"/>
                    <a:pt x="3005" y="651"/>
                    <a:pt x="3311" y="957"/>
                  </a:cubicBezTo>
                  <a:cubicBezTo>
                    <a:pt x="4258" y="1904"/>
                    <a:pt x="3583" y="3540"/>
                    <a:pt x="2246" y="3540"/>
                  </a:cubicBezTo>
                  <a:cubicBezTo>
                    <a:pt x="2000" y="3540"/>
                    <a:pt x="1753" y="3475"/>
                    <a:pt x="1532" y="3358"/>
                  </a:cubicBezTo>
                  <a:cubicBezTo>
                    <a:pt x="1495" y="3341"/>
                    <a:pt x="1458" y="3333"/>
                    <a:pt x="1424" y="3333"/>
                  </a:cubicBezTo>
                  <a:cubicBezTo>
                    <a:pt x="1197" y="3333"/>
                    <a:pt x="1062" y="3666"/>
                    <a:pt x="1299" y="3812"/>
                  </a:cubicBezTo>
                  <a:cubicBezTo>
                    <a:pt x="1600" y="3974"/>
                    <a:pt x="1927" y="4052"/>
                    <a:pt x="2249" y="4052"/>
                  </a:cubicBezTo>
                  <a:cubicBezTo>
                    <a:pt x="2858" y="4052"/>
                    <a:pt x="3453" y="3776"/>
                    <a:pt x="3843" y="3267"/>
                  </a:cubicBezTo>
                  <a:cubicBezTo>
                    <a:pt x="4440" y="2488"/>
                    <a:pt x="4401" y="1385"/>
                    <a:pt x="3739" y="658"/>
                  </a:cubicBezTo>
                  <a:cubicBezTo>
                    <a:pt x="3337" y="226"/>
                    <a:pt x="2789" y="0"/>
                    <a:pt x="2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178;p76">
              <a:extLst>
                <a:ext uri="{FF2B5EF4-FFF2-40B4-BE49-F238E27FC236}">
                  <a16:creationId xmlns:a16="http://schemas.microsoft.com/office/drawing/2014/main" id="{1C4B4CC5-5178-6B6E-7008-DF844115E1FC}"/>
                </a:ext>
              </a:extLst>
            </p:cNvPr>
            <p:cNvSpPr/>
            <p:nvPr/>
          </p:nvSpPr>
          <p:spPr>
            <a:xfrm>
              <a:off x="6938325" y="4034900"/>
              <a:ext cx="441000" cy="430625"/>
            </a:xfrm>
            <a:custGeom>
              <a:avLst/>
              <a:gdLst/>
              <a:ahLst/>
              <a:cxnLst/>
              <a:rect l="l" t="t" r="r" b="b"/>
              <a:pathLst>
                <a:path w="17640" h="17225" extrusionOk="0">
                  <a:moveTo>
                    <a:pt x="11020" y="520"/>
                  </a:moveTo>
                  <a:cubicBezTo>
                    <a:pt x="11319" y="520"/>
                    <a:pt x="11591" y="714"/>
                    <a:pt x="11682" y="1013"/>
                  </a:cubicBezTo>
                  <a:cubicBezTo>
                    <a:pt x="11462" y="987"/>
                    <a:pt x="11241" y="974"/>
                    <a:pt x="11020" y="974"/>
                  </a:cubicBezTo>
                  <a:cubicBezTo>
                    <a:pt x="10800" y="974"/>
                    <a:pt x="10579" y="987"/>
                    <a:pt x="10358" y="1013"/>
                  </a:cubicBezTo>
                  <a:cubicBezTo>
                    <a:pt x="10449" y="714"/>
                    <a:pt x="10709" y="520"/>
                    <a:pt x="11020" y="520"/>
                  </a:cubicBezTo>
                  <a:close/>
                  <a:moveTo>
                    <a:pt x="7201" y="2106"/>
                  </a:moveTo>
                  <a:cubicBezTo>
                    <a:pt x="7305" y="2106"/>
                    <a:pt x="7412" y="2129"/>
                    <a:pt x="7516" y="2181"/>
                  </a:cubicBezTo>
                  <a:cubicBezTo>
                    <a:pt x="7165" y="2454"/>
                    <a:pt x="6854" y="2765"/>
                    <a:pt x="6568" y="3116"/>
                  </a:cubicBezTo>
                  <a:cubicBezTo>
                    <a:pt x="6516" y="3025"/>
                    <a:pt x="6490" y="2908"/>
                    <a:pt x="6503" y="2791"/>
                  </a:cubicBezTo>
                  <a:lnTo>
                    <a:pt x="6503" y="2791"/>
                  </a:lnTo>
                  <a:lnTo>
                    <a:pt x="6503" y="2804"/>
                  </a:lnTo>
                  <a:cubicBezTo>
                    <a:pt x="6503" y="2400"/>
                    <a:pt x="6834" y="2106"/>
                    <a:pt x="7201" y="2106"/>
                  </a:cubicBezTo>
                  <a:close/>
                  <a:moveTo>
                    <a:pt x="14845" y="2101"/>
                  </a:moveTo>
                  <a:cubicBezTo>
                    <a:pt x="15025" y="2101"/>
                    <a:pt x="15200" y="2173"/>
                    <a:pt x="15330" y="2311"/>
                  </a:cubicBezTo>
                  <a:cubicBezTo>
                    <a:pt x="15550" y="2519"/>
                    <a:pt x="15602" y="2843"/>
                    <a:pt x="15459" y="3116"/>
                  </a:cubicBezTo>
                  <a:cubicBezTo>
                    <a:pt x="15187" y="2765"/>
                    <a:pt x="14875" y="2454"/>
                    <a:pt x="14525" y="2181"/>
                  </a:cubicBezTo>
                  <a:cubicBezTo>
                    <a:pt x="14627" y="2127"/>
                    <a:pt x="14737" y="2101"/>
                    <a:pt x="14845" y="2101"/>
                  </a:cubicBezTo>
                  <a:close/>
                  <a:moveTo>
                    <a:pt x="5400" y="5958"/>
                  </a:moveTo>
                  <a:cubicBezTo>
                    <a:pt x="5374" y="6179"/>
                    <a:pt x="5361" y="6399"/>
                    <a:pt x="5361" y="6620"/>
                  </a:cubicBezTo>
                  <a:cubicBezTo>
                    <a:pt x="5361" y="6841"/>
                    <a:pt x="5374" y="7061"/>
                    <a:pt x="5400" y="7295"/>
                  </a:cubicBezTo>
                  <a:cubicBezTo>
                    <a:pt x="5114" y="7191"/>
                    <a:pt x="4920" y="6932"/>
                    <a:pt x="4920" y="6620"/>
                  </a:cubicBezTo>
                  <a:cubicBezTo>
                    <a:pt x="4920" y="6322"/>
                    <a:pt x="5114" y="6049"/>
                    <a:pt x="5400" y="5958"/>
                  </a:cubicBezTo>
                  <a:close/>
                  <a:moveTo>
                    <a:pt x="16640" y="5958"/>
                  </a:moveTo>
                  <a:lnTo>
                    <a:pt x="16640" y="5958"/>
                  </a:lnTo>
                  <a:cubicBezTo>
                    <a:pt x="16926" y="6049"/>
                    <a:pt x="17121" y="6322"/>
                    <a:pt x="17121" y="6620"/>
                  </a:cubicBezTo>
                  <a:cubicBezTo>
                    <a:pt x="17121" y="6932"/>
                    <a:pt x="16926" y="7191"/>
                    <a:pt x="16640" y="7295"/>
                  </a:cubicBezTo>
                  <a:cubicBezTo>
                    <a:pt x="16666" y="7061"/>
                    <a:pt x="16679" y="6841"/>
                    <a:pt x="16679" y="6620"/>
                  </a:cubicBezTo>
                  <a:cubicBezTo>
                    <a:pt x="16679" y="6399"/>
                    <a:pt x="16666" y="6179"/>
                    <a:pt x="16640" y="5958"/>
                  </a:cubicBezTo>
                  <a:close/>
                  <a:moveTo>
                    <a:pt x="15472" y="10138"/>
                  </a:moveTo>
                  <a:lnTo>
                    <a:pt x="15472" y="10138"/>
                  </a:lnTo>
                  <a:cubicBezTo>
                    <a:pt x="15602" y="10397"/>
                    <a:pt x="15550" y="10735"/>
                    <a:pt x="15342" y="10942"/>
                  </a:cubicBezTo>
                  <a:cubicBezTo>
                    <a:pt x="15205" y="11080"/>
                    <a:pt x="15027" y="11152"/>
                    <a:pt x="14846" y="11152"/>
                  </a:cubicBezTo>
                  <a:cubicBezTo>
                    <a:pt x="14737" y="11152"/>
                    <a:pt x="14627" y="11126"/>
                    <a:pt x="14525" y="11072"/>
                  </a:cubicBezTo>
                  <a:cubicBezTo>
                    <a:pt x="14875" y="10800"/>
                    <a:pt x="15187" y="10475"/>
                    <a:pt x="15472" y="10138"/>
                  </a:cubicBezTo>
                  <a:close/>
                  <a:moveTo>
                    <a:pt x="11014" y="1477"/>
                  </a:moveTo>
                  <a:cubicBezTo>
                    <a:pt x="11699" y="1477"/>
                    <a:pt x="12390" y="1614"/>
                    <a:pt x="13045" y="1896"/>
                  </a:cubicBezTo>
                  <a:cubicBezTo>
                    <a:pt x="14979" y="2713"/>
                    <a:pt x="16212" y="4634"/>
                    <a:pt x="16160" y="6737"/>
                  </a:cubicBezTo>
                  <a:cubicBezTo>
                    <a:pt x="16095" y="9489"/>
                    <a:pt x="13889" y="11708"/>
                    <a:pt x="11137" y="11773"/>
                  </a:cubicBezTo>
                  <a:cubicBezTo>
                    <a:pt x="11105" y="11774"/>
                    <a:pt x="11072" y="11774"/>
                    <a:pt x="11040" y="11774"/>
                  </a:cubicBezTo>
                  <a:cubicBezTo>
                    <a:pt x="8976" y="11774"/>
                    <a:pt x="7101" y="10549"/>
                    <a:pt x="6283" y="8645"/>
                  </a:cubicBezTo>
                  <a:cubicBezTo>
                    <a:pt x="5452" y="6711"/>
                    <a:pt x="5893" y="4465"/>
                    <a:pt x="7373" y="2986"/>
                  </a:cubicBezTo>
                  <a:cubicBezTo>
                    <a:pt x="8360" y="1999"/>
                    <a:pt x="9676" y="1477"/>
                    <a:pt x="11014" y="1477"/>
                  </a:cubicBezTo>
                  <a:close/>
                  <a:moveTo>
                    <a:pt x="10358" y="12240"/>
                  </a:moveTo>
                  <a:cubicBezTo>
                    <a:pt x="10579" y="12266"/>
                    <a:pt x="10800" y="12279"/>
                    <a:pt x="11020" y="12279"/>
                  </a:cubicBezTo>
                  <a:cubicBezTo>
                    <a:pt x="11241" y="12279"/>
                    <a:pt x="11462" y="12266"/>
                    <a:pt x="11682" y="12240"/>
                  </a:cubicBezTo>
                  <a:lnTo>
                    <a:pt x="11682" y="12240"/>
                  </a:lnTo>
                  <a:cubicBezTo>
                    <a:pt x="11591" y="12539"/>
                    <a:pt x="11319" y="12734"/>
                    <a:pt x="11020" y="12734"/>
                  </a:cubicBezTo>
                  <a:cubicBezTo>
                    <a:pt x="10709" y="12734"/>
                    <a:pt x="10449" y="12539"/>
                    <a:pt x="10358" y="12240"/>
                  </a:cubicBezTo>
                  <a:close/>
                  <a:moveTo>
                    <a:pt x="2350" y="6679"/>
                  </a:moveTo>
                  <a:cubicBezTo>
                    <a:pt x="2736" y="6679"/>
                    <a:pt x="3122" y="6828"/>
                    <a:pt x="3414" y="7126"/>
                  </a:cubicBezTo>
                  <a:lnTo>
                    <a:pt x="10202" y="13915"/>
                  </a:lnTo>
                  <a:cubicBezTo>
                    <a:pt x="10787" y="14499"/>
                    <a:pt x="10787" y="15446"/>
                    <a:pt x="10202" y="16043"/>
                  </a:cubicBezTo>
                  <a:lnTo>
                    <a:pt x="10202" y="16030"/>
                  </a:lnTo>
                  <a:lnTo>
                    <a:pt x="10008" y="16238"/>
                  </a:lnTo>
                  <a:cubicBezTo>
                    <a:pt x="9917" y="16322"/>
                    <a:pt x="9800" y="16365"/>
                    <a:pt x="9683" y="16365"/>
                  </a:cubicBezTo>
                  <a:cubicBezTo>
                    <a:pt x="9566" y="16365"/>
                    <a:pt x="9450" y="16322"/>
                    <a:pt x="9359" y="16238"/>
                  </a:cubicBezTo>
                  <a:lnTo>
                    <a:pt x="1091" y="7957"/>
                  </a:lnTo>
                  <a:cubicBezTo>
                    <a:pt x="805" y="7671"/>
                    <a:pt x="1052" y="7321"/>
                    <a:pt x="1285" y="7126"/>
                  </a:cubicBezTo>
                  <a:cubicBezTo>
                    <a:pt x="1577" y="6828"/>
                    <a:pt x="1964" y="6679"/>
                    <a:pt x="2350" y="6679"/>
                  </a:cubicBezTo>
                  <a:close/>
                  <a:moveTo>
                    <a:pt x="11015" y="0"/>
                  </a:moveTo>
                  <a:cubicBezTo>
                    <a:pt x="10449" y="0"/>
                    <a:pt x="9884" y="364"/>
                    <a:pt x="9813" y="1091"/>
                  </a:cubicBezTo>
                  <a:cubicBezTo>
                    <a:pt x="9151" y="1234"/>
                    <a:pt x="8528" y="1493"/>
                    <a:pt x="7957" y="1857"/>
                  </a:cubicBezTo>
                  <a:cubicBezTo>
                    <a:pt x="7736" y="1677"/>
                    <a:pt x="7467" y="1589"/>
                    <a:pt x="7199" y="1589"/>
                  </a:cubicBezTo>
                  <a:cubicBezTo>
                    <a:pt x="6886" y="1589"/>
                    <a:pt x="6572" y="1710"/>
                    <a:pt x="6335" y="1947"/>
                  </a:cubicBezTo>
                  <a:cubicBezTo>
                    <a:pt x="5893" y="2389"/>
                    <a:pt x="5854" y="3090"/>
                    <a:pt x="6257" y="3570"/>
                  </a:cubicBezTo>
                  <a:cubicBezTo>
                    <a:pt x="5880" y="4128"/>
                    <a:pt x="5621" y="4764"/>
                    <a:pt x="5478" y="5426"/>
                  </a:cubicBezTo>
                  <a:cubicBezTo>
                    <a:pt x="4037" y="5569"/>
                    <a:pt x="4037" y="7684"/>
                    <a:pt x="5478" y="7827"/>
                  </a:cubicBezTo>
                  <a:cubicBezTo>
                    <a:pt x="5543" y="8139"/>
                    <a:pt x="5647" y="8450"/>
                    <a:pt x="5763" y="8749"/>
                  </a:cubicBezTo>
                  <a:lnTo>
                    <a:pt x="3765" y="6750"/>
                  </a:lnTo>
                  <a:cubicBezTo>
                    <a:pt x="3369" y="6354"/>
                    <a:pt x="2853" y="6156"/>
                    <a:pt x="2338" y="6156"/>
                  </a:cubicBezTo>
                  <a:cubicBezTo>
                    <a:pt x="1824" y="6156"/>
                    <a:pt x="1311" y="6354"/>
                    <a:pt x="922" y="6750"/>
                  </a:cubicBezTo>
                  <a:cubicBezTo>
                    <a:pt x="675" y="6945"/>
                    <a:pt x="468" y="7178"/>
                    <a:pt x="286" y="7438"/>
                  </a:cubicBezTo>
                  <a:cubicBezTo>
                    <a:pt x="169" y="7620"/>
                    <a:pt x="104" y="7827"/>
                    <a:pt x="91" y="8035"/>
                  </a:cubicBezTo>
                  <a:cubicBezTo>
                    <a:pt x="0" y="9229"/>
                    <a:pt x="429" y="10384"/>
                    <a:pt x="1272" y="11241"/>
                  </a:cubicBezTo>
                  <a:lnTo>
                    <a:pt x="1882" y="11838"/>
                  </a:lnTo>
                  <a:cubicBezTo>
                    <a:pt x="1928" y="11890"/>
                    <a:pt x="1993" y="11916"/>
                    <a:pt x="2059" y="11916"/>
                  </a:cubicBezTo>
                  <a:cubicBezTo>
                    <a:pt x="2126" y="11916"/>
                    <a:pt x="2194" y="11890"/>
                    <a:pt x="2246" y="11838"/>
                  </a:cubicBezTo>
                  <a:cubicBezTo>
                    <a:pt x="2337" y="11734"/>
                    <a:pt x="2337" y="11578"/>
                    <a:pt x="2233" y="11475"/>
                  </a:cubicBezTo>
                  <a:lnTo>
                    <a:pt x="1636" y="10877"/>
                  </a:lnTo>
                  <a:cubicBezTo>
                    <a:pt x="922" y="10164"/>
                    <a:pt x="546" y="9177"/>
                    <a:pt x="597" y="8178"/>
                  </a:cubicBezTo>
                  <a:lnTo>
                    <a:pt x="597" y="8178"/>
                  </a:lnTo>
                  <a:cubicBezTo>
                    <a:pt x="636" y="8230"/>
                    <a:pt x="675" y="8282"/>
                    <a:pt x="714" y="8320"/>
                  </a:cubicBezTo>
                  <a:cubicBezTo>
                    <a:pt x="714" y="8320"/>
                    <a:pt x="9099" y="16679"/>
                    <a:pt x="9151" y="16718"/>
                  </a:cubicBezTo>
                  <a:cubicBezTo>
                    <a:pt x="9089" y="16722"/>
                    <a:pt x="9028" y="16723"/>
                    <a:pt x="8966" y="16723"/>
                  </a:cubicBezTo>
                  <a:cubicBezTo>
                    <a:pt x="8019" y="16723"/>
                    <a:pt x="7109" y="16350"/>
                    <a:pt x="6438" y="15680"/>
                  </a:cubicBezTo>
                  <a:lnTo>
                    <a:pt x="3116" y="12344"/>
                  </a:lnTo>
                  <a:cubicBezTo>
                    <a:pt x="3064" y="12292"/>
                    <a:pt x="2995" y="12266"/>
                    <a:pt x="2927" y="12266"/>
                  </a:cubicBezTo>
                  <a:cubicBezTo>
                    <a:pt x="2859" y="12266"/>
                    <a:pt x="2791" y="12292"/>
                    <a:pt x="2739" y="12344"/>
                  </a:cubicBezTo>
                  <a:cubicBezTo>
                    <a:pt x="2648" y="12448"/>
                    <a:pt x="2648" y="12604"/>
                    <a:pt x="2752" y="12708"/>
                  </a:cubicBezTo>
                  <a:lnTo>
                    <a:pt x="6075" y="16030"/>
                  </a:lnTo>
                  <a:cubicBezTo>
                    <a:pt x="6841" y="16796"/>
                    <a:pt x="7879" y="17225"/>
                    <a:pt x="8956" y="17225"/>
                  </a:cubicBezTo>
                  <a:cubicBezTo>
                    <a:pt x="9709" y="17225"/>
                    <a:pt x="10086" y="16861"/>
                    <a:pt x="10566" y="16381"/>
                  </a:cubicBezTo>
                  <a:cubicBezTo>
                    <a:pt x="11345" y="15589"/>
                    <a:pt x="11345" y="14317"/>
                    <a:pt x="10566" y="13538"/>
                  </a:cubicBezTo>
                  <a:lnTo>
                    <a:pt x="8892" y="11864"/>
                  </a:lnTo>
                  <a:lnTo>
                    <a:pt x="8892" y="11864"/>
                  </a:lnTo>
                  <a:cubicBezTo>
                    <a:pt x="9190" y="11981"/>
                    <a:pt x="9502" y="12072"/>
                    <a:pt x="9813" y="12149"/>
                  </a:cubicBezTo>
                  <a:cubicBezTo>
                    <a:pt x="9865" y="12760"/>
                    <a:pt x="10397" y="13240"/>
                    <a:pt x="11020" y="13240"/>
                  </a:cubicBezTo>
                  <a:cubicBezTo>
                    <a:pt x="11643" y="13240"/>
                    <a:pt x="12162" y="12760"/>
                    <a:pt x="12227" y="12149"/>
                  </a:cubicBezTo>
                  <a:cubicBezTo>
                    <a:pt x="12876" y="11994"/>
                    <a:pt x="13512" y="11734"/>
                    <a:pt x="14070" y="11371"/>
                  </a:cubicBezTo>
                  <a:cubicBezTo>
                    <a:pt x="14318" y="11576"/>
                    <a:pt x="14584" y="11663"/>
                    <a:pt x="14839" y="11663"/>
                  </a:cubicBezTo>
                  <a:cubicBezTo>
                    <a:pt x="15748" y="11663"/>
                    <a:pt x="16513" y="10552"/>
                    <a:pt x="15784" y="9670"/>
                  </a:cubicBezTo>
                  <a:cubicBezTo>
                    <a:pt x="16147" y="9099"/>
                    <a:pt x="16407" y="8476"/>
                    <a:pt x="16550" y="7814"/>
                  </a:cubicBezTo>
                  <a:cubicBezTo>
                    <a:pt x="17170" y="7750"/>
                    <a:pt x="17637" y="7234"/>
                    <a:pt x="17640" y="6614"/>
                  </a:cubicBezTo>
                  <a:lnTo>
                    <a:pt x="17640" y="6614"/>
                  </a:lnTo>
                  <a:cubicBezTo>
                    <a:pt x="17640" y="6616"/>
                    <a:pt x="17640" y="6618"/>
                    <a:pt x="17640" y="6620"/>
                  </a:cubicBezTo>
                  <a:lnTo>
                    <a:pt x="17640" y="6607"/>
                  </a:lnTo>
                  <a:cubicBezTo>
                    <a:pt x="17640" y="6609"/>
                    <a:pt x="17640" y="6612"/>
                    <a:pt x="17640" y="6614"/>
                  </a:cubicBezTo>
                  <a:lnTo>
                    <a:pt x="17640" y="6614"/>
                  </a:lnTo>
                  <a:cubicBezTo>
                    <a:pt x="17637" y="6006"/>
                    <a:pt x="17170" y="5491"/>
                    <a:pt x="16550" y="5426"/>
                  </a:cubicBezTo>
                  <a:cubicBezTo>
                    <a:pt x="16407" y="4764"/>
                    <a:pt x="16147" y="4128"/>
                    <a:pt x="15784" y="3570"/>
                  </a:cubicBezTo>
                  <a:cubicBezTo>
                    <a:pt x="16496" y="2685"/>
                    <a:pt x="15741" y="1576"/>
                    <a:pt x="14837" y="1576"/>
                  </a:cubicBezTo>
                  <a:cubicBezTo>
                    <a:pt x="14588" y="1576"/>
                    <a:pt x="14327" y="1660"/>
                    <a:pt x="14083" y="1857"/>
                  </a:cubicBezTo>
                  <a:cubicBezTo>
                    <a:pt x="13512" y="1493"/>
                    <a:pt x="12876" y="1234"/>
                    <a:pt x="12227" y="1091"/>
                  </a:cubicBezTo>
                  <a:cubicBezTo>
                    <a:pt x="12149" y="364"/>
                    <a:pt x="11582" y="0"/>
                    <a:pt x="110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179;p76">
              <a:extLst>
                <a:ext uri="{FF2B5EF4-FFF2-40B4-BE49-F238E27FC236}">
                  <a16:creationId xmlns:a16="http://schemas.microsoft.com/office/drawing/2014/main" id="{30859FB2-2495-63E5-348B-803B6458B737}"/>
                </a:ext>
              </a:extLst>
            </p:cNvPr>
            <p:cNvSpPr/>
            <p:nvPr/>
          </p:nvSpPr>
          <p:spPr>
            <a:xfrm>
              <a:off x="7002900" y="4237050"/>
              <a:ext cx="17225" cy="13025"/>
            </a:xfrm>
            <a:custGeom>
              <a:avLst/>
              <a:gdLst/>
              <a:ahLst/>
              <a:cxnLst/>
              <a:rect l="l" t="t" r="r" b="b"/>
              <a:pathLst>
                <a:path w="689" h="521" extrusionOk="0">
                  <a:moveTo>
                    <a:pt x="344" y="1"/>
                  </a:moveTo>
                  <a:cubicBezTo>
                    <a:pt x="276" y="1"/>
                    <a:pt x="208" y="27"/>
                    <a:pt x="156" y="79"/>
                  </a:cubicBezTo>
                  <a:cubicBezTo>
                    <a:pt x="0" y="247"/>
                    <a:pt x="117" y="520"/>
                    <a:pt x="338" y="520"/>
                  </a:cubicBezTo>
                  <a:cubicBezTo>
                    <a:pt x="571" y="520"/>
                    <a:pt x="688" y="247"/>
                    <a:pt x="533" y="79"/>
                  </a:cubicBezTo>
                  <a:cubicBezTo>
                    <a:pt x="481" y="27"/>
                    <a:pt x="412" y="1"/>
                    <a:pt x="3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180;p76">
              <a:extLst>
                <a:ext uri="{FF2B5EF4-FFF2-40B4-BE49-F238E27FC236}">
                  <a16:creationId xmlns:a16="http://schemas.microsoft.com/office/drawing/2014/main" id="{4306F158-B5CA-DFCE-5573-E0C9493630C8}"/>
                </a:ext>
              </a:extLst>
            </p:cNvPr>
            <p:cNvSpPr/>
            <p:nvPr/>
          </p:nvSpPr>
          <p:spPr>
            <a:xfrm>
              <a:off x="7028200" y="4262700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1" y="487"/>
                    <a:pt x="286" y="510"/>
                    <a:pt x="351" y="510"/>
                  </a:cubicBezTo>
                  <a:cubicBezTo>
                    <a:pt x="416" y="510"/>
                    <a:pt x="481" y="487"/>
                    <a:pt x="533" y="442"/>
                  </a:cubicBezTo>
                  <a:cubicBezTo>
                    <a:pt x="702" y="273"/>
                    <a:pt x="585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181;p76">
              <a:extLst>
                <a:ext uri="{FF2B5EF4-FFF2-40B4-BE49-F238E27FC236}">
                  <a16:creationId xmlns:a16="http://schemas.microsoft.com/office/drawing/2014/main" id="{8716F62B-4D18-CBB4-B831-5CAEF6D71427}"/>
                </a:ext>
              </a:extLst>
            </p:cNvPr>
            <p:cNvSpPr/>
            <p:nvPr/>
          </p:nvSpPr>
          <p:spPr>
            <a:xfrm>
              <a:off x="7053850" y="4288000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1"/>
                  </a:moveTo>
                  <a:cubicBezTo>
                    <a:pt x="117" y="1"/>
                    <a:pt x="0" y="286"/>
                    <a:pt x="156" y="442"/>
                  </a:cubicBezTo>
                  <a:cubicBezTo>
                    <a:pt x="208" y="494"/>
                    <a:pt x="276" y="520"/>
                    <a:pt x="343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86"/>
                    <a:pt x="57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182;p76">
              <a:extLst>
                <a:ext uri="{FF2B5EF4-FFF2-40B4-BE49-F238E27FC236}">
                  <a16:creationId xmlns:a16="http://schemas.microsoft.com/office/drawing/2014/main" id="{680C3206-A65F-91D0-90B8-231A16A9363A}"/>
                </a:ext>
              </a:extLst>
            </p:cNvPr>
            <p:cNvSpPr/>
            <p:nvPr/>
          </p:nvSpPr>
          <p:spPr>
            <a:xfrm>
              <a:off x="7079475" y="4313650"/>
              <a:ext cx="17225" cy="12750"/>
            </a:xfrm>
            <a:custGeom>
              <a:avLst/>
              <a:gdLst/>
              <a:ahLst/>
              <a:cxnLst/>
              <a:rect l="l" t="t" r="r" b="b"/>
              <a:pathLst>
                <a:path w="689" h="510" extrusionOk="0">
                  <a:moveTo>
                    <a:pt x="351" y="0"/>
                  </a:moveTo>
                  <a:cubicBezTo>
                    <a:pt x="117" y="0"/>
                    <a:pt x="1" y="273"/>
                    <a:pt x="169" y="441"/>
                  </a:cubicBezTo>
                  <a:cubicBezTo>
                    <a:pt x="215" y="487"/>
                    <a:pt x="280" y="510"/>
                    <a:pt x="346" y="510"/>
                  </a:cubicBezTo>
                  <a:cubicBezTo>
                    <a:pt x="413" y="510"/>
                    <a:pt x="481" y="487"/>
                    <a:pt x="533" y="441"/>
                  </a:cubicBezTo>
                  <a:cubicBezTo>
                    <a:pt x="689" y="273"/>
                    <a:pt x="572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183;p76">
              <a:extLst>
                <a:ext uri="{FF2B5EF4-FFF2-40B4-BE49-F238E27FC236}">
                  <a16:creationId xmlns:a16="http://schemas.microsoft.com/office/drawing/2014/main" id="{31D37D5D-27DB-685B-525F-23E4ED97F903}"/>
                </a:ext>
              </a:extLst>
            </p:cNvPr>
            <p:cNvSpPr/>
            <p:nvPr/>
          </p:nvSpPr>
          <p:spPr>
            <a:xfrm>
              <a:off x="7104800" y="4338950"/>
              <a:ext cx="17200" cy="13000"/>
            </a:xfrm>
            <a:custGeom>
              <a:avLst/>
              <a:gdLst/>
              <a:ahLst/>
              <a:cxnLst/>
              <a:rect l="l" t="t" r="r" b="b"/>
              <a:pathLst>
                <a:path w="688" h="520" extrusionOk="0">
                  <a:moveTo>
                    <a:pt x="337" y="0"/>
                  </a:moveTo>
                  <a:cubicBezTo>
                    <a:pt x="117" y="0"/>
                    <a:pt x="0" y="286"/>
                    <a:pt x="156" y="442"/>
                  </a:cubicBezTo>
                  <a:cubicBezTo>
                    <a:pt x="208" y="494"/>
                    <a:pt x="276" y="520"/>
                    <a:pt x="342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86"/>
                    <a:pt x="571" y="0"/>
                    <a:pt x="3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184;p76">
              <a:extLst>
                <a:ext uri="{FF2B5EF4-FFF2-40B4-BE49-F238E27FC236}">
                  <a16:creationId xmlns:a16="http://schemas.microsoft.com/office/drawing/2014/main" id="{014015A6-0A0F-421A-2A23-14EEF8DE9ED0}"/>
                </a:ext>
              </a:extLst>
            </p:cNvPr>
            <p:cNvSpPr/>
            <p:nvPr/>
          </p:nvSpPr>
          <p:spPr>
            <a:xfrm>
              <a:off x="7130100" y="43645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1" y="488"/>
                    <a:pt x="286" y="510"/>
                    <a:pt x="351" y="510"/>
                  </a:cubicBezTo>
                  <a:cubicBezTo>
                    <a:pt x="416" y="510"/>
                    <a:pt x="481" y="488"/>
                    <a:pt x="533" y="442"/>
                  </a:cubicBezTo>
                  <a:cubicBezTo>
                    <a:pt x="688" y="273"/>
                    <a:pt x="585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185;p76">
              <a:extLst>
                <a:ext uri="{FF2B5EF4-FFF2-40B4-BE49-F238E27FC236}">
                  <a16:creationId xmlns:a16="http://schemas.microsoft.com/office/drawing/2014/main" id="{3F5EB241-D8BC-DCE7-08DF-FEF4B37FEB1D}"/>
                </a:ext>
              </a:extLst>
            </p:cNvPr>
            <p:cNvSpPr/>
            <p:nvPr/>
          </p:nvSpPr>
          <p:spPr>
            <a:xfrm>
              <a:off x="7155725" y="4389900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0"/>
                  </a:moveTo>
                  <a:cubicBezTo>
                    <a:pt x="118" y="0"/>
                    <a:pt x="1" y="273"/>
                    <a:pt x="157" y="442"/>
                  </a:cubicBezTo>
                  <a:cubicBezTo>
                    <a:pt x="209" y="494"/>
                    <a:pt x="277" y="519"/>
                    <a:pt x="343" y="519"/>
                  </a:cubicBezTo>
                  <a:cubicBezTo>
                    <a:pt x="410" y="519"/>
                    <a:pt x="475" y="494"/>
                    <a:pt x="520" y="442"/>
                  </a:cubicBezTo>
                  <a:cubicBezTo>
                    <a:pt x="689" y="273"/>
                    <a:pt x="572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5" name="Google Shape;1186;p76">
            <a:extLst>
              <a:ext uri="{FF2B5EF4-FFF2-40B4-BE49-F238E27FC236}">
                <a16:creationId xmlns:a16="http://schemas.microsoft.com/office/drawing/2014/main" id="{A2B08CAC-FBDA-2937-D227-46877E9EF434}"/>
              </a:ext>
            </a:extLst>
          </p:cNvPr>
          <p:cNvGrpSpPr/>
          <p:nvPr/>
        </p:nvGrpSpPr>
        <p:grpSpPr>
          <a:xfrm>
            <a:off x="8333815" y="1395388"/>
            <a:ext cx="565050" cy="601805"/>
            <a:chOff x="6188425" y="1239800"/>
            <a:chExt cx="412775" cy="439625"/>
          </a:xfrm>
          <a:solidFill>
            <a:srgbClr val="2C2B7F"/>
          </a:solidFill>
        </p:grpSpPr>
        <p:sp>
          <p:nvSpPr>
            <p:cNvPr id="96" name="Google Shape;1187;p76">
              <a:extLst>
                <a:ext uri="{FF2B5EF4-FFF2-40B4-BE49-F238E27FC236}">
                  <a16:creationId xmlns:a16="http://schemas.microsoft.com/office/drawing/2014/main" id="{2624D113-9D5F-D33D-093E-33202C00551E}"/>
                </a:ext>
              </a:extLst>
            </p:cNvPr>
            <p:cNvSpPr/>
            <p:nvPr/>
          </p:nvSpPr>
          <p:spPr>
            <a:xfrm>
              <a:off x="6188425" y="1312925"/>
              <a:ext cx="412775" cy="366500"/>
            </a:xfrm>
            <a:custGeom>
              <a:avLst/>
              <a:gdLst/>
              <a:ahLst/>
              <a:cxnLst/>
              <a:rect l="l" t="t" r="r" b="b"/>
              <a:pathLst>
                <a:path w="16511" h="14660" extrusionOk="0">
                  <a:moveTo>
                    <a:pt x="3972" y="525"/>
                  </a:moveTo>
                  <a:cubicBezTo>
                    <a:pt x="4296" y="525"/>
                    <a:pt x="4621" y="538"/>
                    <a:pt x="4945" y="577"/>
                  </a:cubicBezTo>
                  <a:cubicBezTo>
                    <a:pt x="6814" y="771"/>
                    <a:pt x="7775" y="1641"/>
                    <a:pt x="8009" y="1888"/>
                  </a:cubicBezTo>
                  <a:lnTo>
                    <a:pt x="8009" y="9299"/>
                  </a:lnTo>
                  <a:cubicBezTo>
                    <a:pt x="7217" y="8468"/>
                    <a:pt x="6140" y="7949"/>
                    <a:pt x="4997" y="7845"/>
                  </a:cubicBezTo>
                  <a:cubicBezTo>
                    <a:pt x="4807" y="7825"/>
                    <a:pt x="4627" y="7816"/>
                    <a:pt x="4455" y="7816"/>
                  </a:cubicBezTo>
                  <a:cubicBezTo>
                    <a:pt x="3060" y="7816"/>
                    <a:pt x="2281" y="8424"/>
                    <a:pt x="1934" y="8806"/>
                  </a:cubicBezTo>
                  <a:lnTo>
                    <a:pt x="1934" y="1213"/>
                  </a:lnTo>
                  <a:cubicBezTo>
                    <a:pt x="1934" y="1096"/>
                    <a:pt x="1986" y="992"/>
                    <a:pt x="2077" y="927"/>
                  </a:cubicBezTo>
                  <a:lnTo>
                    <a:pt x="2064" y="927"/>
                  </a:lnTo>
                  <a:cubicBezTo>
                    <a:pt x="2349" y="706"/>
                    <a:pt x="2985" y="525"/>
                    <a:pt x="3972" y="525"/>
                  </a:cubicBezTo>
                  <a:close/>
                  <a:moveTo>
                    <a:pt x="12569" y="520"/>
                  </a:moveTo>
                  <a:cubicBezTo>
                    <a:pt x="13546" y="520"/>
                    <a:pt x="14168" y="708"/>
                    <a:pt x="14447" y="927"/>
                  </a:cubicBezTo>
                  <a:cubicBezTo>
                    <a:pt x="14537" y="992"/>
                    <a:pt x="14589" y="1096"/>
                    <a:pt x="14589" y="1213"/>
                  </a:cubicBezTo>
                  <a:lnTo>
                    <a:pt x="14589" y="8806"/>
                  </a:lnTo>
                  <a:cubicBezTo>
                    <a:pt x="14243" y="8424"/>
                    <a:pt x="13463" y="7816"/>
                    <a:pt x="12068" y="7816"/>
                  </a:cubicBezTo>
                  <a:cubicBezTo>
                    <a:pt x="11897" y="7816"/>
                    <a:pt x="11716" y="7825"/>
                    <a:pt x="11526" y="7845"/>
                  </a:cubicBezTo>
                  <a:cubicBezTo>
                    <a:pt x="10371" y="7949"/>
                    <a:pt x="9307" y="8468"/>
                    <a:pt x="8515" y="9299"/>
                  </a:cubicBezTo>
                  <a:lnTo>
                    <a:pt x="8515" y="1888"/>
                  </a:lnTo>
                  <a:cubicBezTo>
                    <a:pt x="8748" y="1641"/>
                    <a:pt x="9696" y="771"/>
                    <a:pt x="11578" y="577"/>
                  </a:cubicBezTo>
                  <a:cubicBezTo>
                    <a:pt x="11942" y="537"/>
                    <a:pt x="12272" y="520"/>
                    <a:pt x="12569" y="520"/>
                  </a:cubicBezTo>
                  <a:close/>
                  <a:moveTo>
                    <a:pt x="4478" y="8329"/>
                  </a:moveTo>
                  <a:cubicBezTo>
                    <a:pt x="4621" y="8329"/>
                    <a:pt x="4773" y="8336"/>
                    <a:pt x="4932" y="8351"/>
                  </a:cubicBezTo>
                  <a:cubicBezTo>
                    <a:pt x="5802" y="8442"/>
                    <a:pt x="6633" y="8780"/>
                    <a:pt x="7295" y="9351"/>
                  </a:cubicBezTo>
                  <a:cubicBezTo>
                    <a:pt x="7438" y="9468"/>
                    <a:pt x="7554" y="9585"/>
                    <a:pt x="7684" y="9714"/>
                  </a:cubicBezTo>
                  <a:lnTo>
                    <a:pt x="2427" y="9026"/>
                  </a:lnTo>
                  <a:cubicBezTo>
                    <a:pt x="2748" y="8728"/>
                    <a:pt x="3393" y="8329"/>
                    <a:pt x="4478" y="8329"/>
                  </a:cubicBezTo>
                  <a:close/>
                  <a:moveTo>
                    <a:pt x="12058" y="8325"/>
                  </a:moveTo>
                  <a:cubicBezTo>
                    <a:pt x="13136" y="8325"/>
                    <a:pt x="13759" y="8728"/>
                    <a:pt x="14083" y="9026"/>
                  </a:cubicBezTo>
                  <a:lnTo>
                    <a:pt x="8839" y="9714"/>
                  </a:lnTo>
                  <a:cubicBezTo>
                    <a:pt x="8956" y="9585"/>
                    <a:pt x="9086" y="9468"/>
                    <a:pt x="9216" y="9351"/>
                  </a:cubicBezTo>
                  <a:cubicBezTo>
                    <a:pt x="9878" y="8780"/>
                    <a:pt x="10708" y="8442"/>
                    <a:pt x="11578" y="8351"/>
                  </a:cubicBezTo>
                  <a:cubicBezTo>
                    <a:pt x="11734" y="8338"/>
                    <a:pt x="11903" y="8325"/>
                    <a:pt x="12058" y="8325"/>
                  </a:cubicBezTo>
                  <a:close/>
                  <a:moveTo>
                    <a:pt x="992" y="2294"/>
                  </a:moveTo>
                  <a:cubicBezTo>
                    <a:pt x="1136" y="2294"/>
                    <a:pt x="1287" y="2328"/>
                    <a:pt x="1415" y="2342"/>
                  </a:cubicBezTo>
                  <a:lnTo>
                    <a:pt x="1415" y="8948"/>
                  </a:lnTo>
                  <a:cubicBezTo>
                    <a:pt x="1415" y="9221"/>
                    <a:pt x="1610" y="9455"/>
                    <a:pt x="1895" y="9481"/>
                  </a:cubicBezTo>
                  <a:lnTo>
                    <a:pt x="7996" y="10285"/>
                  </a:lnTo>
                  <a:lnTo>
                    <a:pt x="7996" y="11051"/>
                  </a:lnTo>
                  <a:cubicBezTo>
                    <a:pt x="7983" y="11239"/>
                    <a:pt x="8119" y="11334"/>
                    <a:pt x="8255" y="11334"/>
                  </a:cubicBezTo>
                  <a:cubicBezTo>
                    <a:pt x="8392" y="11334"/>
                    <a:pt x="8528" y="11239"/>
                    <a:pt x="8515" y="11051"/>
                  </a:cubicBezTo>
                  <a:lnTo>
                    <a:pt x="8515" y="10272"/>
                  </a:lnTo>
                  <a:lnTo>
                    <a:pt x="14628" y="9481"/>
                  </a:lnTo>
                  <a:cubicBezTo>
                    <a:pt x="14901" y="9442"/>
                    <a:pt x="15096" y="9208"/>
                    <a:pt x="15096" y="8936"/>
                  </a:cubicBezTo>
                  <a:lnTo>
                    <a:pt x="15096" y="2355"/>
                  </a:lnTo>
                  <a:cubicBezTo>
                    <a:pt x="15213" y="2337"/>
                    <a:pt x="15360" y="2314"/>
                    <a:pt x="15500" y="2314"/>
                  </a:cubicBezTo>
                  <a:cubicBezTo>
                    <a:pt x="15762" y="2314"/>
                    <a:pt x="16004" y="2393"/>
                    <a:pt x="16004" y="2731"/>
                  </a:cubicBezTo>
                  <a:lnTo>
                    <a:pt x="16004" y="10324"/>
                  </a:lnTo>
                  <a:cubicBezTo>
                    <a:pt x="16004" y="10545"/>
                    <a:pt x="15835" y="10727"/>
                    <a:pt x="15615" y="10753"/>
                  </a:cubicBezTo>
                  <a:lnTo>
                    <a:pt x="8645" y="11661"/>
                  </a:lnTo>
                  <a:cubicBezTo>
                    <a:pt x="8515" y="11681"/>
                    <a:pt x="8385" y="11690"/>
                    <a:pt x="8257" y="11690"/>
                  </a:cubicBezTo>
                  <a:cubicBezTo>
                    <a:pt x="8129" y="11690"/>
                    <a:pt x="8002" y="11681"/>
                    <a:pt x="7879" y="11661"/>
                  </a:cubicBezTo>
                  <a:lnTo>
                    <a:pt x="896" y="10753"/>
                  </a:lnTo>
                  <a:cubicBezTo>
                    <a:pt x="688" y="10727"/>
                    <a:pt x="519" y="10545"/>
                    <a:pt x="519" y="10324"/>
                  </a:cubicBezTo>
                  <a:lnTo>
                    <a:pt x="519" y="2731"/>
                  </a:lnTo>
                  <a:cubicBezTo>
                    <a:pt x="519" y="2601"/>
                    <a:pt x="571" y="2485"/>
                    <a:pt x="662" y="2407"/>
                  </a:cubicBezTo>
                  <a:lnTo>
                    <a:pt x="662" y="2394"/>
                  </a:lnTo>
                  <a:cubicBezTo>
                    <a:pt x="756" y="2317"/>
                    <a:pt x="872" y="2294"/>
                    <a:pt x="992" y="2294"/>
                  </a:cubicBezTo>
                  <a:close/>
                  <a:moveTo>
                    <a:pt x="519" y="11168"/>
                  </a:moveTo>
                  <a:cubicBezTo>
                    <a:pt x="623" y="11220"/>
                    <a:pt x="727" y="11246"/>
                    <a:pt x="831" y="11272"/>
                  </a:cubicBezTo>
                  <a:lnTo>
                    <a:pt x="7814" y="12167"/>
                  </a:lnTo>
                  <a:cubicBezTo>
                    <a:pt x="7963" y="12193"/>
                    <a:pt x="8112" y="12206"/>
                    <a:pt x="8262" y="12206"/>
                  </a:cubicBezTo>
                  <a:cubicBezTo>
                    <a:pt x="8411" y="12206"/>
                    <a:pt x="8560" y="12193"/>
                    <a:pt x="8710" y="12167"/>
                  </a:cubicBezTo>
                  <a:lnTo>
                    <a:pt x="15693" y="11272"/>
                  </a:lnTo>
                  <a:cubicBezTo>
                    <a:pt x="15796" y="11246"/>
                    <a:pt x="15900" y="11220"/>
                    <a:pt x="16004" y="11168"/>
                  </a:cubicBezTo>
                  <a:lnTo>
                    <a:pt x="16004" y="11168"/>
                  </a:lnTo>
                  <a:cubicBezTo>
                    <a:pt x="16030" y="11441"/>
                    <a:pt x="15939" y="11752"/>
                    <a:pt x="15615" y="11804"/>
                  </a:cubicBezTo>
                  <a:lnTo>
                    <a:pt x="8645" y="12700"/>
                  </a:lnTo>
                  <a:cubicBezTo>
                    <a:pt x="8515" y="12719"/>
                    <a:pt x="8385" y="12729"/>
                    <a:pt x="8257" y="12729"/>
                  </a:cubicBezTo>
                  <a:cubicBezTo>
                    <a:pt x="8129" y="12729"/>
                    <a:pt x="8002" y="12719"/>
                    <a:pt x="7879" y="12700"/>
                  </a:cubicBezTo>
                  <a:lnTo>
                    <a:pt x="896" y="11804"/>
                  </a:lnTo>
                  <a:cubicBezTo>
                    <a:pt x="597" y="11765"/>
                    <a:pt x="480" y="11441"/>
                    <a:pt x="519" y="11168"/>
                  </a:cubicBezTo>
                  <a:close/>
                  <a:moveTo>
                    <a:pt x="3673" y="12674"/>
                  </a:moveTo>
                  <a:lnTo>
                    <a:pt x="5036" y="12855"/>
                  </a:lnTo>
                  <a:lnTo>
                    <a:pt x="4465" y="14101"/>
                  </a:lnTo>
                  <a:cubicBezTo>
                    <a:pt x="4452" y="14127"/>
                    <a:pt x="4439" y="14140"/>
                    <a:pt x="4413" y="14140"/>
                  </a:cubicBezTo>
                  <a:lnTo>
                    <a:pt x="3089" y="14140"/>
                  </a:lnTo>
                  <a:cubicBezTo>
                    <a:pt x="3050" y="14140"/>
                    <a:pt x="3024" y="14101"/>
                    <a:pt x="3037" y="14063"/>
                  </a:cubicBezTo>
                  <a:lnTo>
                    <a:pt x="3673" y="12674"/>
                  </a:lnTo>
                  <a:close/>
                  <a:moveTo>
                    <a:pt x="3958" y="0"/>
                  </a:moveTo>
                  <a:cubicBezTo>
                    <a:pt x="2972" y="0"/>
                    <a:pt x="2193" y="176"/>
                    <a:pt x="1752" y="499"/>
                  </a:cubicBezTo>
                  <a:cubicBezTo>
                    <a:pt x="1545" y="667"/>
                    <a:pt x="1415" y="927"/>
                    <a:pt x="1415" y="1200"/>
                  </a:cubicBezTo>
                  <a:lnTo>
                    <a:pt x="1415" y="1823"/>
                  </a:lnTo>
                  <a:cubicBezTo>
                    <a:pt x="1311" y="1806"/>
                    <a:pt x="1204" y="1797"/>
                    <a:pt x="1097" y="1797"/>
                  </a:cubicBezTo>
                  <a:cubicBezTo>
                    <a:pt x="540" y="1797"/>
                    <a:pt x="0" y="2043"/>
                    <a:pt x="0" y="2718"/>
                  </a:cubicBezTo>
                  <a:lnTo>
                    <a:pt x="0" y="11363"/>
                  </a:lnTo>
                  <a:cubicBezTo>
                    <a:pt x="0" y="11843"/>
                    <a:pt x="351" y="12245"/>
                    <a:pt x="818" y="12310"/>
                  </a:cubicBezTo>
                  <a:lnTo>
                    <a:pt x="3141" y="12609"/>
                  </a:lnTo>
                  <a:lnTo>
                    <a:pt x="2570" y="13855"/>
                  </a:lnTo>
                  <a:cubicBezTo>
                    <a:pt x="2401" y="14231"/>
                    <a:pt x="2674" y="14647"/>
                    <a:pt x="3089" y="14660"/>
                  </a:cubicBezTo>
                  <a:lnTo>
                    <a:pt x="4413" y="14660"/>
                  </a:lnTo>
                  <a:cubicBezTo>
                    <a:pt x="4634" y="14660"/>
                    <a:pt x="4829" y="14530"/>
                    <a:pt x="4932" y="14335"/>
                  </a:cubicBezTo>
                  <a:lnTo>
                    <a:pt x="5581" y="12933"/>
                  </a:lnTo>
                  <a:lnTo>
                    <a:pt x="7814" y="13232"/>
                  </a:lnTo>
                  <a:cubicBezTo>
                    <a:pt x="7963" y="13251"/>
                    <a:pt x="8112" y="13261"/>
                    <a:pt x="8262" y="13261"/>
                  </a:cubicBezTo>
                  <a:cubicBezTo>
                    <a:pt x="8411" y="13261"/>
                    <a:pt x="8560" y="13251"/>
                    <a:pt x="8710" y="13232"/>
                  </a:cubicBezTo>
                  <a:lnTo>
                    <a:pt x="12837" y="12674"/>
                  </a:lnTo>
                  <a:lnTo>
                    <a:pt x="13473" y="14063"/>
                  </a:lnTo>
                  <a:cubicBezTo>
                    <a:pt x="13486" y="14088"/>
                    <a:pt x="13460" y="14140"/>
                    <a:pt x="13421" y="14140"/>
                  </a:cubicBezTo>
                  <a:lnTo>
                    <a:pt x="12097" y="14140"/>
                  </a:lnTo>
                  <a:cubicBezTo>
                    <a:pt x="12084" y="14140"/>
                    <a:pt x="12058" y="14127"/>
                    <a:pt x="12045" y="14101"/>
                  </a:cubicBezTo>
                  <a:lnTo>
                    <a:pt x="11851" y="13673"/>
                  </a:lnTo>
                  <a:cubicBezTo>
                    <a:pt x="11812" y="13577"/>
                    <a:pt x="11717" y="13523"/>
                    <a:pt x="11617" y="13523"/>
                  </a:cubicBezTo>
                  <a:cubicBezTo>
                    <a:pt x="11582" y="13523"/>
                    <a:pt x="11547" y="13530"/>
                    <a:pt x="11513" y="13543"/>
                  </a:cubicBezTo>
                  <a:cubicBezTo>
                    <a:pt x="11383" y="13608"/>
                    <a:pt x="11331" y="13764"/>
                    <a:pt x="11383" y="13894"/>
                  </a:cubicBezTo>
                  <a:lnTo>
                    <a:pt x="11578" y="14322"/>
                  </a:lnTo>
                  <a:cubicBezTo>
                    <a:pt x="11682" y="14517"/>
                    <a:pt x="11877" y="14647"/>
                    <a:pt x="12097" y="14647"/>
                  </a:cubicBezTo>
                  <a:lnTo>
                    <a:pt x="13421" y="14647"/>
                  </a:lnTo>
                  <a:cubicBezTo>
                    <a:pt x="13837" y="14634"/>
                    <a:pt x="14109" y="14205"/>
                    <a:pt x="13940" y="13829"/>
                  </a:cubicBezTo>
                  <a:lnTo>
                    <a:pt x="13369" y="12596"/>
                  </a:lnTo>
                  <a:lnTo>
                    <a:pt x="15693" y="12297"/>
                  </a:lnTo>
                  <a:cubicBezTo>
                    <a:pt x="16160" y="12232"/>
                    <a:pt x="16510" y="11830"/>
                    <a:pt x="16510" y="11350"/>
                  </a:cubicBezTo>
                  <a:lnTo>
                    <a:pt x="16510" y="2731"/>
                  </a:lnTo>
                  <a:cubicBezTo>
                    <a:pt x="16510" y="2459"/>
                    <a:pt x="16394" y="2199"/>
                    <a:pt x="16186" y="2017"/>
                  </a:cubicBezTo>
                  <a:lnTo>
                    <a:pt x="16199" y="2017"/>
                  </a:lnTo>
                  <a:cubicBezTo>
                    <a:pt x="15995" y="1846"/>
                    <a:pt x="15766" y="1793"/>
                    <a:pt x="15530" y="1793"/>
                  </a:cubicBezTo>
                  <a:cubicBezTo>
                    <a:pt x="15390" y="1793"/>
                    <a:pt x="15249" y="1811"/>
                    <a:pt x="15109" y="1836"/>
                  </a:cubicBezTo>
                  <a:lnTo>
                    <a:pt x="15109" y="1213"/>
                  </a:lnTo>
                  <a:cubicBezTo>
                    <a:pt x="15109" y="940"/>
                    <a:pt x="14979" y="667"/>
                    <a:pt x="14758" y="512"/>
                  </a:cubicBezTo>
                  <a:cubicBezTo>
                    <a:pt x="14317" y="178"/>
                    <a:pt x="13535" y="1"/>
                    <a:pt x="12547" y="1"/>
                  </a:cubicBezTo>
                  <a:cubicBezTo>
                    <a:pt x="12227" y="1"/>
                    <a:pt x="11885" y="19"/>
                    <a:pt x="11526" y="57"/>
                  </a:cubicBezTo>
                  <a:cubicBezTo>
                    <a:pt x="9696" y="252"/>
                    <a:pt x="8658" y="1031"/>
                    <a:pt x="8255" y="1407"/>
                  </a:cubicBezTo>
                  <a:cubicBezTo>
                    <a:pt x="7853" y="1031"/>
                    <a:pt x="6814" y="252"/>
                    <a:pt x="4984" y="57"/>
                  </a:cubicBezTo>
                  <a:cubicBezTo>
                    <a:pt x="4623" y="19"/>
                    <a:pt x="4280" y="0"/>
                    <a:pt x="3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188;p76">
              <a:extLst>
                <a:ext uri="{FF2B5EF4-FFF2-40B4-BE49-F238E27FC236}">
                  <a16:creationId xmlns:a16="http://schemas.microsoft.com/office/drawing/2014/main" id="{34445345-F5D0-76DE-A5D5-4881FDB3735C}"/>
                </a:ext>
              </a:extLst>
            </p:cNvPr>
            <p:cNvSpPr/>
            <p:nvPr/>
          </p:nvSpPr>
          <p:spPr>
            <a:xfrm>
              <a:off x="6251900" y="1391600"/>
              <a:ext cx="125075" cy="34400"/>
            </a:xfrm>
            <a:custGeom>
              <a:avLst/>
              <a:gdLst/>
              <a:ahLst/>
              <a:cxnLst/>
              <a:rect l="l" t="t" r="r" b="b"/>
              <a:pathLst>
                <a:path w="5003" h="1376" extrusionOk="0">
                  <a:moveTo>
                    <a:pt x="2152" y="0"/>
                  </a:moveTo>
                  <a:cubicBezTo>
                    <a:pt x="1521" y="0"/>
                    <a:pt x="890" y="108"/>
                    <a:pt x="291" y="311"/>
                  </a:cubicBezTo>
                  <a:cubicBezTo>
                    <a:pt x="1" y="415"/>
                    <a:pt x="115" y="809"/>
                    <a:pt x="364" y="809"/>
                  </a:cubicBezTo>
                  <a:cubicBezTo>
                    <a:pt x="394" y="809"/>
                    <a:pt x="426" y="804"/>
                    <a:pt x="459" y="791"/>
                  </a:cubicBezTo>
                  <a:lnTo>
                    <a:pt x="472" y="791"/>
                  </a:lnTo>
                  <a:cubicBezTo>
                    <a:pt x="1006" y="610"/>
                    <a:pt x="1562" y="523"/>
                    <a:pt x="2124" y="523"/>
                  </a:cubicBezTo>
                  <a:cubicBezTo>
                    <a:pt x="2287" y="523"/>
                    <a:pt x="2451" y="530"/>
                    <a:pt x="2614" y="545"/>
                  </a:cubicBezTo>
                  <a:cubicBezTo>
                    <a:pt x="3938" y="713"/>
                    <a:pt x="4535" y="1285"/>
                    <a:pt x="4535" y="1298"/>
                  </a:cubicBezTo>
                  <a:cubicBezTo>
                    <a:pt x="4587" y="1349"/>
                    <a:pt x="4652" y="1375"/>
                    <a:pt x="4717" y="1375"/>
                  </a:cubicBezTo>
                  <a:cubicBezTo>
                    <a:pt x="4795" y="1375"/>
                    <a:pt x="4860" y="1349"/>
                    <a:pt x="4899" y="1298"/>
                  </a:cubicBezTo>
                  <a:cubicBezTo>
                    <a:pt x="5002" y="1194"/>
                    <a:pt x="5002" y="1038"/>
                    <a:pt x="4899" y="934"/>
                  </a:cubicBezTo>
                  <a:cubicBezTo>
                    <a:pt x="4873" y="908"/>
                    <a:pt x="4185" y="220"/>
                    <a:pt x="2679" y="26"/>
                  </a:cubicBezTo>
                  <a:cubicBezTo>
                    <a:pt x="2504" y="9"/>
                    <a:pt x="2328" y="0"/>
                    <a:pt x="2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189;p76">
              <a:extLst>
                <a:ext uri="{FF2B5EF4-FFF2-40B4-BE49-F238E27FC236}">
                  <a16:creationId xmlns:a16="http://schemas.microsoft.com/office/drawing/2014/main" id="{61E6AF3A-94BB-8676-F08A-FA2044DE024E}"/>
                </a:ext>
              </a:extLst>
            </p:cNvPr>
            <p:cNvSpPr/>
            <p:nvPr/>
          </p:nvSpPr>
          <p:spPr>
            <a:xfrm>
              <a:off x="6291600" y="1357050"/>
              <a:ext cx="53375" cy="17050"/>
            </a:xfrm>
            <a:custGeom>
              <a:avLst/>
              <a:gdLst/>
              <a:ahLst/>
              <a:cxnLst/>
              <a:rect l="l" t="t" r="r" b="b"/>
              <a:pathLst>
                <a:path w="2135" h="682" extrusionOk="0">
                  <a:moveTo>
                    <a:pt x="560" y="1"/>
                  </a:moveTo>
                  <a:cubicBezTo>
                    <a:pt x="495" y="1"/>
                    <a:pt x="430" y="2"/>
                    <a:pt x="364" y="6"/>
                  </a:cubicBezTo>
                  <a:cubicBezTo>
                    <a:pt x="360" y="6"/>
                    <a:pt x="355" y="5"/>
                    <a:pt x="351" y="5"/>
                  </a:cubicBezTo>
                  <a:cubicBezTo>
                    <a:pt x="1" y="5"/>
                    <a:pt x="16" y="514"/>
                    <a:pt x="341" y="514"/>
                  </a:cubicBezTo>
                  <a:cubicBezTo>
                    <a:pt x="353" y="514"/>
                    <a:pt x="365" y="513"/>
                    <a:pt x="377" y="512"/>
                  </a:cubicBezTo>
                  <a:cubicBezTo>
                    <a:pt x="436" y="508"/>
                    <a:pt x="495" y="507"/>
                    <a:pt x="554" y="507"/>
                  </a:cubicBezTo>
                  <a:cubicBezTo>
                    <a:pt x="715" y="507"/>
                    <a:pt x="874" y="519"/>
                    <a:pt x="1026" y="538"/>
                  </a:cubicBezTo>
                  <a:cubicBezTo>
                    <a:pt x="1273" y="564"/>
                    <a:pt x="1519" y="616"/>
                    <a:pt x="1753" y="681"/>
                  </a:cubicBezTo>
                  <a:cubicBezTo>
                    <a:pt x="1762" y="682"/>
                    <a:pt x="1772" y="682"/>
                    <a:pt x="1781" y="682"/>
                  </a:cubicBezTo>
                  <a:cubicBezTo>
                    <a:pt x="2045" y="682"/>
                    <a:pt x="2134" y="326"/>
                    <a:pt x="1896" y="200"/>
                  </a:cubicBezTo>
                  <a:cubicBezTo>
                    <a:pt x="1636" y="123"/>
                    <a:pt x="1364" y="71"/>
                    <a:pt x="1091" y="32"/>
                  </a:cubicBezTo>
                  <a:cubicBezTo>
                    <a:pt x="910" y="13"/>
                    <a:pt x="737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190;p76">
              <a:extLst>
                <a:ext uri="{FF2B5EF4-FFF2-40B4-BE49-F238E27FC236}">
                  <a16:creationId xmlns:a16="http://schemas.microsoft.com/office/drawing/2014/main" id="{05B032F6-15B1-3727-692D-B026DE526C65}"/>
                </a:ext>
              </a:extLst>
            </p:cNvPr>
            <p:cNvSpPr/>
            <p:nvPr/>
          </p:nvSpPr>
          <p:spPr>
            <a:xfrm>
              <a:off x="6298425" y="1425975"/>
              <a:ext cx="80175" cy="34425"/>
            </a:xfrm>
            <a:custGeom>
              <a:avLst/>
              <a:gdLst/>
              <a:ahLst/>
              <a:cxnLst/>
              <a:rect l="l" t="t" r="r" b="b"/>
              <a:pathLst>
                <a:path w="3207" h="1377" extrusionOk="0">
                  <a:moveTo>
                    <a:pt x="312" y="0"/>
                  </a:moveTo>
                  <a:cubicBezTo>
                    <a:pt x="0" y="26"/>
                    <a:pt x="0" y="494"/>
                    <a:pt x="312" y="520"/>
                  </a:cubicBezTo>
                  <a:cubicBezTo>
                    <a:pt x="468" y="520"/>
                    <a:pt x="610" y="533"/>
                    <a:pt x="753" y="546"/>
                  </a:cubicBezTo>
                  <a:cubicBezTo>
                    <a:pt x="2077" y="727"/>
                    <a:pt x="2674" y="1298"/>
                    <a:pt x="2687" y="1298"/>
                  </a:cubicBezTo>
                  <a:cubicBezTo>
                    <a:pt x="2726" y="1350"/>
                    <a:pt x="2791" y="1376"/>
                    <a:pt x="2869" y="1376"/>
                  </a:cubicBezTo>
                  <a:cubicBezTo>
                    <a:pt x="3089" y="1376"/>
                    <a:pt x="3206" y="1104"/>
                    <a:pt x="3050" y="948"/>
                  </a:cubicBezTo>
                  <a:cubicBezTo>
                    <a:pt x="3025" y="909"/>
                    <a:pt x="2337" y="234"/>
                    <a:pt x="818" y="39"/>
                  </a:cubicBezTo>
                  <a:cubicBezTo>
                    <a:pt x="649" y="13"/>
                    <a:pt x="480" y="0"/>
                    <a:pt x="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191;p76">
              <a:extLst>
                <a:ext uri="{FF2B5EF4-FFF2-40B4-BE49-F238E27FC236}">
                  <a16:creationId xmlns:a16="http://schemas.microsoft.com/office/drawing/2014/main" id="{14C403BD-36FA-1063-FFF4-630E3C4323D2}"/>
                </a:ext>
              </a:extLst>
            </p:cNvPr>
            <p:cNvSpPr/>
            <p:nvPr/>
          </p:nvSpPr>
          <p:spPr>
            <a:xfrm>
              <a:off x="6252350" y="1429350"/>
              <a:ext cx="32525" cy="17100"/>
            </a:xfrm>
            <a:custGeom>
              <a:avLst/>
              <a:gdLst/>
              <a:ahLst/>
              <a:cxnLst/>
              <a:rect l="l" t="t" r="r" b="b"/>
              <a:pathLst>
                <a:path w="1301" h="684" extrusionOk="0">
                  <a:moveTo>
                    <a:pt x="951" y="0"/>
                  </a:moveTo>
                  <a:cubicBezTo>
                    <a:pt x="930" y="0"/>
                    <a:pt x="907" y="3"/>
                    <a:pt x="883" y="8"/>
                  </a:cubicBezTo>
                  <a:lnTo>
                    <a:pt x="883" y="21"/>
                  </a:lnTo>
                  <a:cubicBezTo>
                    <a:pt x="675" y="60"/>
                    <a:pt x="467" y="112"/>
                    <a:pt x="273" y="177"/>
                  </a:cubicBezTo>
                  <a:cubicBezTo>
                    <a:pt x="0" y="281"/>
                    <a:pt x="78" y="683"/>
                    <a:pt x="364" y="683"/>
                  </a:cubicBezTo>
                  <a:cubicBezTo>
                    <a:pt x="389" y="683"/>
                    <a:pt x="428" y="670"/>
                    <a:pt x="454" y="657"/>
                  </a:cubicBezTo>
                  <a:cubicBezTo>
                    <a:pt x="623" y="605"/>
                    <a:pt x="805" y="553"/>
                    <a:pt x="987" y="514"/>
                  </a:cubicBezTo>
                  <a:cubicBezTo>
                    <a:pt x="1300" y="442"/>
                    <a:pt x="1233" y="0"/>
                    <a:pt x="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192;p76">
              <a:extLst>
                <a:ext uri="{FF2B5EF4-FFF2-40B4-BE49-F238E27FC236}">
                  <a16:creationId xmlns:a16="http://schemas.microsoft.com/office/drawing/2014/main" id="{DE7FB822-4510-826B-8B2A-D29ABDA4F77D}"/>
                </a:ext>
              </a:extLst>
            </p:cNvPr>
            <p:cNvSpPr/>
            <p:nvPr/>
          </p:nvSpPr>
          <p:spPr>
            <a:xfrm>
              <a:off x="6251900" y="1461000"/>
              <a:ext cx="125075" cy="34450"/>
            </a:xfrm>
            <a:custGeom>
              <a:avLst/>
              <a:gdLst/>
              <a:ahLst/>
              <a:cxnLst/>
              <a:rect l="l" t="t" r="r" b="b"/>
              <a:pathLst>
                <a:path w="5003" h="1378" extrusionOk="0">
                  <a:moveTo>
                    <a:pt x="2121" y="0"/>
                  </a:moveTo>
                  <a:cubicBezTo>
                    <a:pt x="1500" y="0"/>
                    <a:pt x="880" y="100"/>
                    <a:pt x="291" y="300"/>
                  </a:cubicBezTo>
                  <a:cubicBezTo>
                    <a:pt x="1" y="416"/>
                    <a:pt x="115" y="811"/>
                    <a:pt x="364" y="811"/>
                  </a:cubicBezTo>
                  <a:cubicBezTo>
                    <a:pt x="394" y="811"/>
                    <a:pt x="426" y="805"/>
                    <a:pt x="459" y="793"/>
                  </a:cubicBezTo>
                  <a:lnTo>
                    <a:pt x="472" y="793"/>
                  </a:lnTo>
                  <a:cubicBezTo>
                    <a:pt x="999" y="614"/>
                    <a:pt x="1548" y="519"/>
                    <a:pt x="2102" y="519"/>
                  </a:cubicBezTo>
                  <a:cubicBezTo>
                    <a:pt x="2272" y="519"/>
                    <a:pt x="2443" y="528"/>
                    <a:pt x="2614" y="546"/>
                  </a:cubicBezTo>
                  <a:cubicBezTo>
                    <a:pt x="3938" y="715"/>
                    <a:pt x="4535" y="1286"/>
                    <a:pt x="4535" y="1299"/>
                  </a:cubicBezTo>
                  <a:cubicBezTo>
                    <a:pt x="4587" y="1338"/>
                    <a:pt x="4652" y="1377"/>
                    <a:pt x="4717" y="1377"/>
                  </a:cubicBezTo>
                  <a:cubicBezTo>
                    <a:pt x="4795" y="1364"/>
                    <a:pt x="4860" y="1338"/>
                    <a:pt x="4899" y="1299"/>
                  </a:cubicBezTo>
                  <a:cubicBezTo>
                    <a:pt x="5002" y="1195"/>
                    <a:pt x="5002" y="1027"/>
                    <a:pt x="4899" y="936"/>
                  </a:cubicBezTo>
                  <a:cubicBezTo>
                    <a:pt x="4873" y="897"/>
                    <a:pt x="4185" y="222"/>
                    <a:pt x="2679" y="27"/>
                  </a:cubicBezTo>
                  <a:cubicBezTo>
                    <a:pt x="2493" y="9"/>
                    <a:pt x="2307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193;p76">
              <a:extLst>
                <a:ext uri="{FF2B5EF4-FFF2-40B4-BE49-F238E27FC236}">
                  <a16:creationId xmlns:a16="http://schemas.microsoft.com/office/drawing/2014/main" id="{69AD006C-400A-37B6-B1C7-9FD122407BE6}"/>
                </a:ext>
              </a:extLst>
            </p:cNvPr>
            <p:cNvSpPr/>
            <p:nvPr/>
          </p:nvSpPr>
          <p:spPr>
            <a:xfrm>
              <a:off x="6412975" y="1461000"/>
              <a:ext cx="126700" cy="34125"/>
            </a:xfrm>
            <a:custGeom>
              <a:avLst/>
              <a:gdLst/>
              <a:ahLst/>
              <a:cxnLst/>
              <a:rect l="l" t="t" r="r" b="b"/>
              <a:pathLst>
                <a:path w="5068" h="1365" extrusionOk="0">
                  <a:moveTo>
                    <a:pt x="2947" y="0"/>
                  </a:moveTo>
                  <a:cubicBezTo>
                    <a:pt x="2760" y="0"/>
                    <a:pt x="2574" y="9"/>
                    <a:pt x="2388" y="27"/>
                  </a:cubicBezTo>
                  <a:cubicBezTo>
                    <a:pt x="870" y="222"/>
                    <a:pt x="195" y="897"/>
                    <a:pt x="156" y="936"/>
                  </a:cubicBezTo>
                  <a:cubicBezTo>
                    <a:pt x="0" y="1092"/>
                    <a:pt x="117" y="1364"/>
                    <a:pt x="351" y="1364"/>
                  </a:cubicBezTo>
                  <a:cubicBezTo>
                    <a:pt x="415" y="1364"/>
                    <a:pt x="480" y="1338"/>
                    <a:pt x="532" y="1299"/>
                  </a:cubicBezTo>
                  <a:cubicBezTo>
                    <a:pt x="532" y="1299"/>
                    <a:pt x="1129" y="715"/>
                    <a:pt x="2453" y="546"/>
                  </a:cubicBezTo>
                  <a:cubicBezTo>
                    <a:pt x="2624" y="528"/>
                    <a:pt x="2795" y="519"/>
                    <a:pt x="2965" y="519"/>
                  </a:cubicBezTo>
                  <a:cubicBezTo>
                    <a:pt x="3520" y="519"/>
                    <a:pt x="4069" y="614"/>
                    <a:pt x="4595" y="793"/>
                  </a:cubicBezTo>
                  <a:cubicBezTo>
                    <a:pt x="4629" y="805"/>
                    <a:pt x="4661" y="811"/>
                    <a:pt x="4692" y="811"/>
                  </a:cubicBezTo>
                  <a:cubicBezTo>
                    <a:pt x="4952" y="811"/>
                    <a:pt x="5067" y="404"/>
                    <a:pt x="4777" y="300"/>
                  </a:cubicBezTo>
                  <a:cubicBezTo>
                    <a:pt x="4188" y="100"/>
                    <a:pt x="3568" y="0"/>
                    <a:pt x="2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194;p76">
              <a:extLst>
                <a:ext uri="{FF2B5EF4-FFF2-40B4-BE49-F238E27FC236}">
                  <a16:creationId xmlns:a16="http://schemas.microsoft.com/office/drawing/2014/main" id="{D7591337-A71D-B7D6-C700-03ACD25305D4}"/>
                </a:ext>
              </a:extLst>
            </p:cNvPr>
            <p:cNvSpPr/>
            <p:nvPr/>
          </p:nvSpPr>
          <p:spPr>
            <a:xfrm>
              <a:off x="6396625" y="1239800"/>
              <a:ext cx="43625" cy="39450"/>
            </a:xfrm>
            <a:custGeom>
              <a:avLst/>
              <a:gdLst/>
              <a:ahLst/>
              <a:cxnLst/>
              <a:rect l="l" t="t" r="r" b="b"/>
              <a:pathLst>
                <a:path w="1745" h="1578" extrusionOk="0">
                  <a:moveTo>
                    <a:pt x="901" y="0"/>
                  </a:moveTo>
                  <a:cubicBezTo>
                    <a:pt x="764" y="0"/>
                    <a:pt x="628" y="94"/>
                    <a:pt x="641" y="283"/>
                  </a:cubicBezTo>
                  <a:lnTo>
                    <a:pt x="641" y="555"/>
                  </a:lnTo>
                  <a:lnTo>
                    <a:pt x="369" y="555"/>
                  </a:lnTo>
                  <a:cubicBezTo>
                    <a:pt x="360" y="555"/>
                    <a:pt x="352" y="554"/>
                    <a:pt x="344" y="554"/>
                  </a:cubicBezTo>
                  <a:cubicBezTo>
                    <a:pt x="0" y="554"/>
                    <a:pt x="0" y="1075"/>
                    <a:pt x="344" y="1075"/>
                  </a:cubicBezTo>
                  <a:cubicBezTo>
                    <a:pt x="352" y="1075"/>
                    <a:pt x="360" y="1075"/>
                    <a:pt x="369" y="1074"/>
                  </a:cubicBezTo>
                  <a:lnTo>
                    <a:pt x="641" y="1074"/>
                  </a:lnTo>
                  <a:lnTo>
                    <a:pt x="641" y="1334"/>
                  </a:lnTo>
                  <a:cubicBezTo>
                    <a:pt x="654" y="1496"/>
                    <a:pt x="777" y="1577"/>
                    <a:pt x="901" y="1577"/>
                  </a:cubicBezTo>
                  <a:cubicBezTo>
                    <a:pt x="1024" y="1577"/>
                    <a:pt x="1147" y="1496"/>
                    <a:pt x="1160" y="1334"/>
                  </a:cubicBezTo>
                  <a:lnTo>
                    <a:pt x="1160" y="1074"/>
                  </a:lnTo>
                  <a:lnTo>
                    <a:pt x="1433" y="1074"/>
                  </a:lnTo>
                  <a:cubicBezTo>
                    <a:pt x="1744" y="1048"/>
                    <a:pt x="1744" y="581"/>
                    <a:pt x="1433" y="555"/>
                  </a:cubicBezTo>
                  <a:lnTo>
                    <a:pt x="1160" y="555"/>
                  </a:lnTo>
                  <a:lnTo>
                    <a:pt x="1160" y="283"/>
                  </a:lnTo>
                  <a:cubicBezTo>
                    <a:pt x="1173" y="94"/>
                    <a:pt x="1037" y="0"/>
                    <a:pt x="9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195;p76">
              <a:extLst>
                <a:ext uri="{FF2B5EF4-FFF2-40B4-BE49-F238E27FC236}">
                  <a16:creationId xmlns:a16="http://schemas.microsoft.com/office/drawing/2014/main" id="{505752B6-8968-94EC-B879-7C4232B4BE12}"/>
                </a:ext>
              </a:extLst>
            </p:cNvPr>
            <p:cNvSpPr/>
            <p:nvPr/>
          </p:nvSpPr>
          <p:spPr>
            <a:xfrm>
              <a:off x="6384075" y="12919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09"/>
                    <a:pt x="248" y="522"/>
                  </a:cubicBezTo>
                  <a:cubicBezTo>
                    <a:pt x="481" y="522"/>
                    <a:pt x="598" y="236"/>
                    <a:pt x="442" y="81"/>
                  </a:cubicBezTo>
                  <a:cubicBezTo>
                    <a:pt x="387" y="25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196;p76">
              <a:extLst>
                <a:ext uri="{FF2B5EF4-FFF2-40B4-BE49-F238E27FC236}">
                  <a16:creationId xmlns:a16="http://schemas.microsoft.com/office/drawing/2014/main" id="{1F750B1A-77C9-EEBF-4E45-30DFE07A7738}"/>
                </a:ext>
              </a:extLst>
            </p:cNvPr>
            <p:cNvSpPr/>
            <p:nvPr/>
          </p:nvSpPr>
          <p:spPr>
            <a:xfrm>
              <a:off x="6453200" y="12731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38" y="1"/>
                  </a:moveTo>
                  <a:cubicBezTo>
                    <a:pt x="117" y="14"/>
                    <a:pt x="1" y="287"/>
                    <a:pt x="156" y="442"/>
                  </a:cubicBezTo>
                  <a:cubicBezTo>
                    <a:pt x="212" y="497"/>
                    <a:pt x="278" y="522"/>
                    <a:pt x="342" y="522"/>
                  </a:cubicBezTo>
                  <a:cubicBezTo>
                    <a:pt x="474" y="522"/>
                    <a:pt x="598" y="418"/>
                    <a:pt x="598" y="261"/>
                  </a:cubicBezTo>
                  <a:cubicBezTo>
                    <a:pt x="598" y="118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197;p76">
              <a:extLst>
                <a:ext uri="{FF2B5EF4-FFF2-40B4-BE49-F238E27FC236}">
                  <a16:creationId xmlns:a16="http://schemas.microsoft.com/office/drawing/2014/main" id="{06D0CA61-089E-BEFA-7BAC-4794865E55AD}"/>
                </a:ext>
              </a:extLst>
            </p:cNvPr>
            <p:cNvSpPr/>
            <p:nvPr/>
          </p:nvSpPr>
          <p:spPr>
            <a:xfrm>
              <a:off x="6510950" y="1356850"/>
              <a:ext cx="13675" cy="66225"/>
            </a:xfrm>
            <a:custGeom>
              <a:avLst/>
              <a:gdLst/>
              <a:ahLst/>
              <a:cxnLst/>
              <a:rect l="l" t="t" r="r" b="b"/>
              <a:pathLst>
                <a:path w="547" h="2649" extrusionOk="0">
                  <a:moveTo>
                    <a:pt x="274" y="1"/>
                  </a:moveTo>
                  <a:cubicBezTo>
                    <a:pt x="137" y="1"/>
                    <a:pt x="1" y="92"/>
                    <a:pt x="14" y="273"/>
                  </a:cubicBezTo>
                  <a:lnTo>
                    <a:pt x="14" y="2389"/>
                  </a:lnTo>
                  <a:cubicBezTo>
                    <a:pt x="14" y="2532"/>
                    <a:pt x="131" y="2636"/>
                    <a:pt x="274" y="2649"/>
                  </a:cubicBezTo>
                  <a:cubicBezTo>
                    <a:pt x="416" y="2649"/>
                    <a:pt x="533" y="2532"/>
                    <a:pt x="533" y="2389"/>
                  </a:cubicBezTo>
                  <a:lnTo>
                    <a:pt x="533" y="273"/>
                  </a:lnTo>
                  <a:cubicBezTo>
                    <a:pt x="546" y="92"/>
                    <a:pt x="410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198;p76">
              <a:extLst>
                <a:ext uri="{FF2B5EF4-FFF2-40B4-BE49-F238E27FC236}">
                  <a16:creationId xmlns:a16="http://schemas.microsoft.com/office/drawing/2014/main" id="{C568D760-EA54-E119-199B-28FE54E1AB82}"/>
                </a:ext>
              </a:extLst>
            </p:cNvPr>
            <p:cNvSpPr/>
            <p:nvPr/>
          </p:nvSpPr>
          <p:spPr>
            <a:xfrm>
              <a:off x="6425625" y="1370475"/>
              <a:ext cx="68500" cy="47400"/>
            </a:xfrm>
            <a:custGeom>
              <a:avLst/>
              <a:gdLst/>
              <a:ahLst/>
              <a:cxnLst/>
              <a:rect l="l" t="t" r="r" b="b"/>
              <a:pathLst>
                <a:path w="2740" h="1896" extrusionOk="0">
                  <a:moveTo>
                    <a:pt x="273" y="1"/>
                  </a:moveTo>
                  <a:cubicBezTo>
                    <a:pt x="137" y="1"/>
                    <a:pt x="0" y="92"/>
                    <a:pt x="13" y="273"/>
                  </a:cubicBezTo>
                  <a:lnTo>
                    <a:pt x="13" y="1039"/>
                  </a:lnTo>
                  <a:cubicBezTo>
                    <a:pt x="13" y="1507"/>
                    <a:pt x="390" y="1896"/>
                    <a:pt x="857" y="1896"/>
                  </a:cubicBezTo>
                  <a:lnTo>
                    <a:pt x="1882" y="1896"/>
                  </a:lnTo>
                  <a:cubicBezTo>
                    <a:pt x="2350" y="1896"/>
                    <a:pt x="2726" y="1507"/>
                    <a:pt x="2726" y="1039"/>
                  </a:cubicBezTo>
                  <a:lnTo>
                    <a:pt x="2726" y="273"/>
                  </a:lnTo>
                  <a:cubicBezTo>
                    <a:pt x="2739" y="92"/>
                    <a:pt x="2603" y="1"/>
                    <a:pt x="2466" y="1"/>
                  </a:cubicBezTo>
                  <a:cubicBezTo>
                    <a:pt x="2330" y="1"/>
                    <a:pt x="2194" y="92"/>
                    <a:pt x="2207" y="273"/>
                  </a:cubicBezTo>
                  <a:lnTo>
                    <a:pt x="2207" y="1039"/>
                  </a:lnTo>
                  <a:cubicBezTo>
                    <a:pt x="2207" y="1234"/>
                    <a:pt x="2064" y="1377"/>
                    <a:pt x="1882" y="1377"/>
                  </a:cubicBezTo>
                  <a:lnTo>
                    <a:pt x="857" y="1377"/>
                  </a:lnTo>
                  <a:cubicBezTo>
                    <a:pt x="675" y="1377"/>
                    <a:pt x="532" y="1221"/>
                    <a:pt x="532" y="1039"/>
                  </a:cubicBezTo>
                  <a:lnTo>
                    <a:pt x="532" y="273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199;p76">
              <a:extLst>
                <a:ext uri="{FF2B5EF4-FFF2-40B4-BE49-F238E27FC236}">
                  <a16:creationId xmlns:a16="http://schemas.microsoft.com/office/drawing/2014/main" id="{077FA8E8-7D7A-6DA7-9D37-6607E821C980}"/>
                </a:ext>
              </a:extLst>
            </p:cNvPr>
            <p:cNvSpPr/>
            <p:nvPr/>
          </p:nvSpPr>
          <p:spPr>
            <a:xfrm>
              <a:off x="6453200" y="14315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260" y="0"/>
                  </a:moveTo>
                  <a:cubicBezTo>
                    <a:pt x="117" y="0"/>
                    <a:pt x="1" y="117"/>
                    <a:pt x="1" y="260"/>
                  </a:cubicBezTo>
                  <a:cubicBezTo>
                    <a:pt x="1" y="410"/>
                    <a:pt x="134" y="513"/>
                    <a:pt x="268" y="513"/>
                  </a:cubicBezTo>
                  <a:cubicBezTo>
                    <a:pt x="330" y="513"/>
                    <a:pt x="393" y="491"/>
                    <a:pt x="442" y="441"/>
                  </a:cubicBezTo>
                  <a:cubicBezTo>
                    <a:pt x="611" y="273"/>
                    <a:pt x="494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1200;p76">
            <a:extLst>
              <a:ext uri="{FF2B5EF4-FFF2-40B4-BE49-F238E27FC236}">
                <a16:creationId xmlns:a16="http://schemas.microsoft.com/office/drawing/2014/main" id="{B7962553-A78D-28EE-A4D0-3E100A21EE2C}"/>
              </a:ext>
            </a:extLst>
          </p:cNvPr>
          <p:cNvGrpSpPr/>
          <p:nvPr/>
        </p:nvGrpSpPr>
        <p:grpSpPr>
          <a:xfrm>
            <a:off x="8386895" y="2370733"/>
            <a:ext cx="458891" cy="601052"/>
            <a:chOff x="6227025" y="1952300"/>
            <a:chExt cx="335225" cy="439075"/>
          </a:xfrm>
          <a:solidFill>
            <a:srgbClr val="2C2B7F"/>
          </a:solidFill>
        </p:grpSpPr>
        <p:sp>
          <p:nvSpPr>
            <p:cNvPr id="110" name="Google Shape;1201;p76">
              <a:extLst>
                <a:ext uri="{FF2B5EF4-FFF2-40B4-BE49-F238E27FC236}">
                  <a16:creationId xmlns:a16="http://schemas.microsoft.com/office/drawing/2014/main" id="{531CE1CE-7EB6-8DCB-A444-B11BA2E67373}"/>
                </a:ext>
              </a:extLst>
            </p:cNvPr>
            <p:cNvSpPr/>
            <p:nvPr/>
          </p:nvSpPr>
          <p:spPr>
            <a:xfrm>
              <a:off x="6227025" y="1952300"/>
              <a:ext cx="335225" cy="439075"/>
            </a:xfrm>
            <a:custGeom>
              <a:avLst/>
              <a:gdLst/>
              <a:ahLst/>
              <a:cxnLst/>
              <a:rect l="l" t="t" r="r" b="b"/>
              <a:pathLst>
                <a:path w="13409" h="17563" extrusionOk="0">
                  <a:moveTo>
                    <a:pt x="8671" y="3557"/>
                  </a:moveTo>
                  <a:cubicBezTo>
                    <a:pt x="8905" y="3557"/>
                    <a:pt x="9112" y="3752"/>
                    <a:pt x="9112" y="3998"/>
                  </a:cubicBezTo>
                  <a:lnTo>
                    <a:pt x="9112" y="4894"/>
                  </a:lnTo>
                  <a:lnTo>
                    <a:pt x="6971" y="4894"/>
                  </a:lnTo>
                  <a:lnTo>
                    <a:pt x="6971" y="4751"/>
                  </a:lnTo>
                  <a:cubicBezTo>
                    <a:pt x="6984" y="4563"/>
                    <a:pt x="6848" y="4469"/>
                    <a:pt x="6711" y="4469"/>
                  </a:cubicBezTo>
                  <a:cubicBezTo>
                    <a:pt x="6575" y="4469"/>
                    <a:pt x="6439" y="4563"/>
                    <a:pt x="6452" y="4751"/>
                  </a:cubicBezTo>
                  <a:lnTo>
                    <a:pt x="6452" y="4894"/>
                  </a:lnTo>
                  <a:lnTo>
                    <a:pt x="4323" y="4894"/>
                  </a:lnTo>
                  <a:lnTo>
                    <a:pt x="4323" y="3998"/>
                  </a:lnTo>
                  <a:cubicBezTo>
                    <a:pt x="4323" y="3752"/>
                    <a:pt x="4531" y="3557"/>
                    <a:pt x="4777" y="3557"/>
                  </a:cubicBezTo>
                  <a:close/>
                  <a:moveTo>
                    <a:pt x="9112" y="5413"/>
                  </a:moveTo>
                  <a:lnTo>
                    <a:pt x="9112" y="6088"/>
                  </a:lnTo>
                  <a:lnTo>
                    <a:pt x="4323" y="6088"/>
                  </a:lnTo>
                  <a:lnTo>
                    <a:pt x="4323" y="5413"/>
                  </a:lnTo>
                  <a:close/>
                  <a:moveTo>
                    <a:pt x="9164" y="6594"/>
                  </a:moveTo>
                  <a:lnTo>
                    <a:pt x="10813" y="17030"/>
                  </a:lnTo>
                  <a:lnTo>
                    <a:pt x="2649" y="17030"/>
                  </a:lnTo>
                  <a:lnTo>
                    <a:pt x="2778" y="16225"/>
                  </a:lnTo>
                  <a:cubicBezTo>
                    <a:pt x="2807" y="16037"/>
                    <a:pt x="2663" y="15930"/>
                    <a:pt x="2518" y="15930"/>
                  </a:cubicBezTo>
                  <a:cubicBezTo>
                    <a:pt x="2403" y="15930"/>
                    <a:pt x="2288" y="15998"/>
                    <a:pt x="2259" y="16147"/>
                  </a:cubicBezTo>
                  <a:lnTo>
                    <a:pt x="2129" y="17030"/>
                  </a:lnTo>
                  <a:lnTo>
                    <a:pt x="637" y="17030"/>
                  </a:lnTo>
                  <a:cubicBezTo>
                    <a:pt x="585" y="17030"/>
                    <a:pt x="559" y="16991"/>
                    <a:pt x="559" y="16952"/>
                  </a:cubicBezTo>
                  <a:lnTo>
                    <a:pt x="974" y="11773"/>
                  </a:lnTo>
                  <a:cubicBezTo>
                    <a:pt x="1000" y="11384"/>
                    <a:pt x="1195" y="11033"/>
                    <a:pt x="1493" y="10813"/>
                  </a:cubicBezTo>
                  <a:cubicBezTo>
                    <a:pt x="1623" y="11630"/>
                    <a:pt x="2103" y="12344"/>
                    <a:pt x="2791" y="12773"/>
                  </a:cubicBezTo>
                  <a:lnTo>
                    <a:pt x="2467" y="14901"/>
                  </a:lnTo>
                  <a:cubicBezTo>
                    <a:pt x="2438" y="15098"/>
                    <a:pt x="2584" y="15209"/>
                    <a:pt x="2727" y="15209"/>
                  </a:cubicBezTo>
                  <a:cubicBezTo>
                    <a:pt x="2840" y="15209"/>
                    <a:pt x="2950" y="15140"/>
                    <a:pt x="2973" y="14992"/>
                  </a:cubicBezTo>
                  <a:lnTo>
                    <a:pt x="4297" y="6594"/>
                  </a:lnTo>
                  <a:close/>
                  <a:moveTo>
                    <a:pt x="11929" y="10813"/>
                  </a:moveTo>
                  <a:cubicBezTo>
                    <a:pt x="12241" y="11033"/>
                    <a:pt x="12435" y="11384"/>
                    <a:pt x="12461" y="11773"/>
                  </a:cubicBezTo>
                  <a:lnTo>
                    <a:pt x="12877" y="16952"/>
                  </a:lnTo>
                  <a:cubicBezTo>
                    <a:pt x="12877" y="16978"/>
                    <a:pt x="12877" y="16991"/>
                    <a:pt x="12851" y="17004"/>
                  </a:cubicBezTo>
                  <a:cubicBezTo>
                    <a:pt x="12838" y="17030"/>
                    <a:pt x="12825" y="17030"/>
                    <a:pt x="12799" y="17030"/>
                  </a:cubicBezTo>
                  <a:lnTo>
                    <a:pt x="11332" y="17030"/>
                  </a:lnTo>
                  <a:lnTo>
                    <a:pt x="10657" y="12773"/>
                  </a:lnTo>
                  <a:cubicBezTo>
                    <a:pt x="11345" y="12331"/>
                    <a:pt x="11812" y="11617"/>
                    <a:pt x="11929" y="10813"/>
                  </a:cubicBezTo>
                  <a:close/>
                  <a:moveTo>
                    <a:pt x="5387" y="1"/>
                  </a:moveTo>
                  <a:cubicBezTo>
                    <a:pt x="4024" y="1"/>
                    <a:pt x="2869" y="1039"/>
                    <a:pt x="2752" y="2415"/>
                  </a:cubicBezTo>
                  <a:lnTo>
                    <a:pt x="2700" y="2947"/>
                  </a:lnTo>
                  <a:cubicBezTo>
                    <a:pt x="2666" y="3140"/>
                    <a:pt x="2811" y="3245"/>
                    <a:pt x="2956" y="3245"/>
                  </a:cubicBezTo>
                  <a:cubicBezTo>
                    <a:pt x="3084" y="3245"/>
                    <a:pt x="3214" y="3163"/>
                    <a:pt x="3220" y="2986"/>
                  </a:cubicBezTo>
                  <a:lnTo>
                    <a:pt x="3272" y="2454"/>
                  </a:lnTo>
                  <a:cubicBezTo>
                    <a:pt x="3362" y="1350"/>
                    <a:pt x="4284" y="520"/>
                    <a:pt x="5387" y="520"/>
                  </a:cubicBezTo>
                  <a:lnTo>
                    <a:pt x="8035" y="520"/>
                  </a:lnTo>
                  <a:cubicBezTo>
                    <a:pt x="9138" y="520"/>
                    <a:pt x="10060" y="1350"/>
                    <a:pt x="10164" y="2454"/>
                  </a:cubicBezTo>
                  <a:lnTo>
                    <a:pt x="10696" y="8165"/>
                  </a:lnTo>
                  <a:cubicBezTo>
                    <a:pt x="10761" y="8957"/>
                    <a:pt x="11137" y="9709"/>
                    <a:pt x="11436" y="10436"/>
                  </a:cubicBezTo>
                  <a:cubicBezTo>
                    <a:pt x="11423" y="11124"/>
                    <a:pt x="11098" y="11773"/>
                    <a:pt x="10553" y="12201"/>
                  </a:cubicBezTo>
                  <a:lnTo>
                    <a:pt x="9632" y="6322"/>
                  </a:lnTo>
                  <a:lnTo>
                    <a:pt x="9632" y="3998"/>
                  </a:lnTo>
                  <a:cubicBezTo>
                    <a:pt x="9632" y="3453"/>
                    <a:pt x="9190" y="3025"/>
                    <a:pt x="8658" y="3025"/>
                  </a:cubicBezTo>
                  <a:lnTo>
                    <a:pt x="4764" y="3025"/>
                  </a:lnTo>
                  <a:cubicBezTo>
                    <a:pt x="4219" y="3025"/>
                    <a:pt x="3791" y="3453"/>
                    <a:pt x="3791" y="3998"/>
                  </a:cubicBezTo>
                  <a:lnTo>
                    <a:pt x="3791" y="6322"/>
                  </a:lnTo>
                  <a:lnTo>
                    <a:pt x="2869" y="12201"/>
                  </a:lnTo>
                  <a:cubicBezTo>
                    <a:pt x="2311" y="11786"/>
                    <a:pt x="1987" y="11137"/>
                    <a:pt x="1974" y="10436"/>
                  </a:cubicBezTo>
                  <a:cubicBezTo>
                    <a:pt x="2272" y="9709"/>
                    <a:pt x="2649" y="8957"/>
                    <a:pt x="2726" y="8165"/>
                  </a:cubicBezTo>
                  <a:lnTo>
                    <a:pt x="3090" y="4206"/>
                  </a:lnTo>
                  <a:cubicBezTo>
                    <a:pt x="3111" y="4018"/>
                    <a:pt x="2971" y="3916"/>
                    <a:pt x="2831" y="3916"/>
                  </a:cubicBezTo>
                  <a:cubicBezTo>
                    <a:pt x="2710" y="3916"/>
                    <a:pt x="2589" y="3992"/>
                    <a:pt x="2571" y="4154"/>
                  </a:cubicBezTo>
                  <a:lnTo>
                    <a:pt x="2207" y="8113"/>
                  </a:lnTo>
                  <a:cubicBezTo>
                    <a:pt x="2142" y="8840"/>
                    <a:pt x="1779" y="9528"/>
                    <a:pt x="1506" y="10190"/>
                  </a:cubicBezTo>
                  <a:cubicBezTo>
                    <a:pt x="896" y="10475"/>
                    <a:pt x="494" y="11059"/>
                    <a:pt x="442" y="11734"/>
                  </a:cubicBezTo>
                  <a:lnTo>
                    <a:pt x="27" y="16913"/>
                  </a:lnTo>
                  <a:cubicBezTo>
                    <a:pt x="1" y="17264"/>
                    <a:pt x="273" y="17562"/>
                    <a:pt x="624" y="17562"/>
                  </a:cubicBezTo>
                  <a:lnTo>
                    <a:pt x="12786" y="17562"/>
                  </a:lnTo>
                  <a:cubicBezTo>
                    <a:pt x="13136" y="17562"/>
                    <a:pt x="13409" y="17264"/>
                    <a:pt x="13383" y="16913"/>
                  </a:cubicBezTo>
                  <a:lnTo>
                    <a:pt x="13396" y="16913"/>
                  </a:lnTo>
                  <a:lnTo>
                    <a:pt x="12980" y="11734"/>
                  </a:lnTo>
                  <a:cubicBezTo>
                    <a:pt x="12929" y="11059"/>
                    <a:pt x="12513" y="10475"/>
                    <a:pt x="11903" y="10190"/>
                  </a:cubicBezTo>
                  <a:cubicBezTo>
                    <a:pt x="11631" y="9528"/>
                    <a:pt x="11280" y="8840"/>
                    <a:pt x="11215" y="8113"/>
                  </a:cubicBezTo>
                  <a:lnTo>
                    <a:pt x="10683" y="2415"/>
                  </a:lnTo>
                  <a:cubicBezTo>
                    <a:pt x="10553" y="1039"/>
                    <a:pt x="9411" y="1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202;p76">
              <a:extLst>
                <a:ext uri="{FF2B5EF4-FFF2-40B4-BE49-F238E27FC236}">
                  <a16:creationId xmlns:a16="http://schemas.microsoft.com/office/drawing/2014/main" id="{7AF3BCCF-7502-4055-67A9-D1512D36DC51}"/>
                </a:ext>
              </a:extLst>
            </p:cNvPr>
            <p:cNvSpPr/>
            <p:nvPr/>
          </p:nvSpPr>
          <p:spPr>
            <a:xfrm>
              <a:off x="6348400" y="2205400"/>
              <a:ext cx="23700" cy="133075"/>
            </a:xfrm>
            <a:custGeom>
              <a:avLst/>
              <a:gdLst/>
              <a:ahLst/>
              <a:cxnLst/>
              <a:rect l="l" t="t" r="r" b="b"/>
              <a:pathLst>
                <a:path w="948" h="5323" extrusionOk="0">
                  <a:moveTo>
                    <a:pt x="701" y="1"/>
                  </a:moveTo>
                  <a:lnTo>
                    <a:pt x="701" y="14"/>
                  </a:lnTo>
                  <a:cubicBezTo>
                    <a:pt x="693" y="13"/>
                    <a:pt x="685" y="13"/>
                    <a:pt x="677" y="13"/>
                  </a:cubicBezTo>
                  <a:cubicBezTo>
                    <a:pt x="545" y="13"/>
                    <a:pt x="441" y="113"/>
                    <a:pt x="428" y="247"/>
                  </a:cubicBezTo>
                  <a:lnTo>
                    <a:pt x="13" y="5050"/>
                  </a:lnTo>
                  <a:cubicBezTo>
                    <a:pt x="0" y="5193"/>
                    <a:pt x="104" y="5309"/>
                    <a:pt x="247" y="5322"/>
                  </a:cubicBezTo>
                  <a:lnTo>
                    <a:pt x="273" y="5322"/>
                  </a:lnTo>
                  <a:cubicBezTo>
                    <a:pt x="402" y="5322"/>
                    <a:pt x="519" y="5219"/>
                    <a:pt x="532" y="5089"/>
                  </a:cubicBezTo>
                  <a:lnTo>
                    <a:pt x="948" y="286"/>
                  </a:lnTo>
                  <a:cubicBezTo>
                    <a:pt x="948" y="144"/>
                    <a:pt x="844" y="27"/>
                    <a:pt x="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203;p76">
              <a:extLst>
                <a:ext uri="{FF2B5EF4-FFF2-40B4-BE49-F238E27FC236}">
                  <a16:creationId xmlns:a16="http://schemas.microsoft.com/office/drawing/2014/main" id="{403E0A68-5585-7DA8-B431-76CCCDBD4769}"/>
                </a:ext>
              </a:extLst>
            </p:cNvPr>
            <p:cNvSpPr/>
            <p:nvPr/>
          </p:nvSpPr>
          <p:spPr>
            <a:xfrm>
              <a:off x="6419100" y="2230250"/>
              <a:ext cx="25700" cy="108225"/>
            </a:xfrm>
            <a:custGeom>
              <a:avLst/>
              <a:gdLst/>
              <a:ahLst/>
              <a:cxnLst/>
              <a:rect l="l" t="t" r="r" b="b"/>
              <a:pathLst>
                <a:path w="1028" h="4329" extrusionOk="0">
                  <a:moveTo>
                    <a:pt x="278" y="1"/>
                  </a:moveTo>
                  <a:cubicBezTo>
                    <a:pt x="139" y="1"/>
                    <a:pt x="0" y="100"/>
                    <a:pt x="15" y="279"/>
                  </a:cubicBezTo>
                  <a:lnTo>
                    <a:pt x="495" y="4108"/>
                  </a:lnTo>
                  <a:cubicBezTo>
                    <a:pt x="508" y="4238"/>
                    <a:pt x="612" y="4328"/>
                    <a:pt x="755" y="4328"/>
                  </a:cubicBezTo>
                  <a:lnTo>
                    <a:pt x="781" y="4328"/>
                  </a:lnTo>
                  <a:cubicBezTo>
                    <a:pt x="923" y="4315"/>
                    <a:pt x="1027" y="4186"/>
                    <a:pt x="1001" y="4043"/>
                  </a:cubicBezTo>
                  <a:lnTo>
                    <a:pt x="534" y="214"/>
                  </a:lnTo>
                  <a:cubicBezTo>
                    <a:pt x="505" y="68"/>
                    <a:pt x="391" y="1"/>
                    <a:pt x="2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204;p76">
              <a:extLst>
                <a:ext uri="{FF2B5EF4-FFF2-40B4-BE49-F238E27FC236}">
                  <a16:creationId xmlns:a16="http://schemas.microsoft.com/office/drawing/2014/main" id="{18A7861B-A0D5-5389-83F3-423EB2497C47}"/>
                </a:ext>
              </a:extLst>
            </p:cNvPr>
            <p:cNvSpPr/>
            <p:nvPr/>
          </p:nvSpPr>
          <p:spPr>
            <a:xfrm>
              <a:off x="6412775" y="2178000"/>
              <a:ext cx="16450" cy="34250"/>
            </a:xfrm>
            <a:custGeom>
              <a:avLst/>
              <a:gdLst/>
              <a:ahLst/>
              <a:cxnLst/>
              <a:rect l="l" t="t" r="r" b="b"/>
              <a:pathLst>
                <a:path w="658" h="1370" extrusionOk="0">
                  <a:moveTo>
                    <a:pt x="281" y="1"/>
                  </a:moveTo>
                  <a:cubicBezTo>
                    <a:pt x="143" y="1"/>
                    <a:pt x="1" y="101"/>
                    <a:pt x="8" y="279"/>
                  </a:cubicBezTo>
                  <a:lnTo>
                    <a:pt x="112" y="1136"/>
                  </a:lnTo>
                  <a:cubicBezTo>
                    <a:pt x="138" y="1265"/>
                    <a:pt x="242" y="1356"/>
                    <a:pt x="372" y="1369"/>
                  </a:cubicBezTo>
                  <a:lnTo>
                    <a:pt x="410" y="1356"/>
                  </a:lnTo>
                  <a:cubicBezTo>
                    <a:pt x="553" y="1343"/>
                    <a:pt x="657" y="1214"/>
                    <a:pt x="631" y="1071"/>
                  </a:cubicBezTo>
                  <a:lnTo>
                    <a:pt x="527" y="214"/>
                  </a:lnTo>
                  <a:cubicBezTo>
                    <a:pt x="504" y="68"/>
                    <a:pt x="394" y="1"/>
                    <a:pt x="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1205;p76">
            <a:extLst>
              <a:ext uri="{FF2B5EF4-FFF2-40B4-BE49-F238E27FC236}">
                <a16:creationId xmlns:a16="http://schemas.microsoft.com/office/drawing/2014/main" id="{AD593A4B-031F-7AB0-6F22-E6637E850057}"/>
              </a:ext>
            </a:extLst>
          </p:cNvPr>
          <p:cNvGrpSpPr/>
          <p:nvPr/>
        </p:nvGrpSpPr>
        <p:grpSpPr>
          <a:xfrm>
            <a:off x="8317149" y="3315997"/>
            <a:ext cx="598383" cy="600607"/>
            <a:chOff x="6176400" y="2642825"/>
            <a:chExt cx="437125" cy="438750"/>
          </a:xfrm>
          <a:solidFill>
            <a:srgbClr val="2C2B7F"/>
          </a:solidFill>
        </p:grpSpPr>
        <p:sp>
          <p:nvSpPr>
            <p:cNvPr id="115" name="Google Shape;1206;p76">
              <a:extLst>
                <a:ext uri="{FF2B5EF4-FFF2-40B4-BE49-F238E27FC236}">
                  <a16:creationId xmlns:a16="http://schemas.microsoft.com/office/drawing/2014/main" id="{57179E96-9A1F-3DD1-3554-FAD3DBBBFBA5}"/>
                </a:ext>
              </a:extLst>
            </p:cNvPr>
            <p:cNvSpPr/>
            <p:nvPr/>
          </p:nvSpPr>
          <p:spPr>
            <a:xfrm>
              <a:off x="6176400" y="2642825"/>
              <a:ext cx="437125" cy="438750"/>
            </a:xfrm>
            <a:custGeom>
              <a:avLst/>
              <a:gdLst/>
              <a:ahLst/>
              <a:cxnLst/>
              <a:rect l="l" t="t" r="r" b="b"/>
              <a:pathLst>
                <a:path w="17485" h="17550" extrusionOk="0">
                  <a:moveTo>
                    <a:pt x="14772" y="987"/>
                  </a:moveTo>
                  <a:lnTo>
                    <a:pt x="14785" y="1000"/>
                  </a:lnTo>
                  <a:cubicBezTo>
                    <a:pt x="14777" y="1000"/>
                    <a:pt x="14770" y="1000"/>
                    <a:pt x="14762" y="1000"/>
                  </a:cubicBezTo>
                  <a:lnTo>
                    <a:pt x="14762" y="1000"/>
                  </a:lnTo>
                  <a:cubicBezTo>
                    <a:pt x="14917" y="1086"/>
                    <a:pt x="15074" y="1169"/>
                    <a:pt x="15232" y="1248"/>
                  </a:cubicBezTo>
                  <a:lnTo>
                    <a:pt x="15232" y="1248"/>
                  </a:lnTo>
                  <a:cubicBezTo>
                    <a:pt x="15141" y="1091"/>
                    <a:pt x="14971" y="987"/>
                    <a:pt x="14772" y="987"/>
                  </a:cubicBezTo>
                  <a:close/>
                  <a:moveTo>
                    <a:pt x="11663" y="529"/>
                  </a:moveTo>
                  <a:cubicBezTo>
                    <a:pt x="11916" y="529"/>
                    <a:pt x="12169" y="695"/>
                    <a:pt x="12189" y="1026"/>
                  </a:cubicBezTo>
                  <a:lnTo>
                    <a:pt x="12189" y="4959"/>
                  </a:lnTo>
                  <a:lnTo>
                    <a:pt x="11137" y="4959"/>
                  </a:lnTo>
                  <a:lnTo>
                    <a:pt x="11137" y="1026"/>
                  </a:lnTo>
                  <a:cubicBezTo>
                    <a:pt x="11157" y="695"/>
                    <a:pt x="11410" y="529"/>
                    <a:pt x="11663" y="529"/>
                  </a:cubicBezTo>
                  <a:close/>
                  <a:moveTo>
                    <a:pt x="13214" y="507"/>
                  </a:moveTo>
                  <a:cubicBezTo>
                    <a:pt x="13513" y="507"/>
                    <a:pt x="13746" y="740"/>
                    <a:pt x="13746" y="1026"/>
                  </a:cubicBezTo>
                  <a:lnTo>
                    <a:pt x="13746" y="5101"/>
                  </a:lnTo>
                  <a:cubicBezTo>
                    <a:pt x="13515" y="4962"/>
                    <a:pt x="13256" y="4943"/>
                    <a:pt x="13000" y="4943"/>
                  </a:cubicBezTo>
                  <a:cubicBezTo>
                    <a:pt x="12897" y="4943"/>
                    <a:pt x="12795" y="4946"/>
                    <a:pt x="12695" y="4946"/>
                  </a:cubicBezTo>
                  <a:lnTo>
                    <a:pt x="12695" y="1039"/>
                  </a:lnTo>
                  <a:cubicBezTo>
                    <a:pt x="12695" y="740"/>
                    <a:pt x="12929" y="507"/>
                    <a:pt x="13214" y="507"/>
                  </a:cubicBezTo>
                  <a:close/>
                  <a:moveTo>
                    <a:pt x="13201" y="5465"/>
                  </a:moveTo>
                  <a:cubicBezTo>
                    <a:pt x="13500" y="5465"/>
                    <a:pt x="13746" y="5711"/>
                    <a:pt x="13746" y="6010"/>
                  </a:cubicBezTo>
                  <a:lnTo>
                    <a:pt x="13746" y="8995"/>
                  </a:lnTo>
                  <a:cubicBezTo>
                    <a:pt x="13604" y="9138"/>
                    <a:pt x="13474" y="9307"/>
                    <a:pt x="13370" y="9489"/>
                  </a:cubicBezTo>
                  <a:lnTo>
                    <a:pt x="1039" y="9489"/>
                  </a:lnTo>
                  <a:cubicBezTo>
                    <a:pt x="741" y="9476"/>
                    <a:pt x="507" y="9242"/>
                    <a:pt x="507" y="8943"/>
                  </a:cubicBezTo>
                  <a:lnTo>
                    <a:pt x="507" y="8930"/>
                  </a:lnTo>
                  <a:lnTo>
                    <a:pt x="507" y="6010"/>
                  </a:lnTo>
                  <a:cubicBezTo>
                    <a:pt x="507" y="5711"/>
                    <a:pt x="754" y="5465"/>
                    <a:pt x="1052" y="5465"/>
                  </a:cubicBezTo>
                  <a:close/>
                  <a:moveTo>
                    <a:pt x="16381" y="4803"/>
                  </a:moveTo>
                  <a:cubicBezTo>
                    <a:pt x="16667" y="4803"/>
                    <a:pt x="16952" y="4998"/>
                    <a:pt x="16952" y="5387"/>
                  </a:cubicBezTo>
                  <a:lnTo>
                    <a:pt x="16965" y="8593"/>
                  </a:lnTo>
                  <a:cubicBezTo>
                    <a:pt x="16965" y="9164"/>
                    <a:pt x="16784" y="9722"/>
                    <a:pt x="16459" y="10190"/>
                  </a:cubicBezTo>
                  <a:cubicBezTo>
                    <a:pt x="15862" y="11033"/>
                    <a:pt x="15291" y="11773"/>
                    <a:pt x="15304" y="12876"/>
                  </a:cubicBezTo>
                  <a:lnTo>
                    <a:pt x="10579" y="12876"/>
                  </a:lnTo>
                  <a:cubicBezTo>
                    <a:pt x="10579" y="12020"/>
                    <a:pt x="10294" y="11319"/>
                    <a:pt x="9917" y="10566"/>
                  </a:cubicBezTo>
                  <a:cubicBezTo>
                    <a:pt x="9814" y="10384"/>
                    <a:pt x="9736" y="10190"/>
                    <a:pt x="9684" y="9982"/>
                  </a:cubicBezTo>
                  <a:lnTo>
                    <a:pt x="13136" y="9982"/>
                  </a:lnTo>
                  <a:cubicBezTo>
                    <a:pt x="13084" y="10138"/>
                    <a:pt x="13046" y="10293"/>
                    <a:pt x="13007" y="10436"/>
                  </a:cubicBezTo>
                  <a:cubicBezTo>
                    <a:pt x="12917" y="10607"/>
                    <a:pt x="13118" y="10737"/>
                    <a:pt x="13290" y="10737"/>
                  </a:cubicBezTo>
                  <a:cubicBezTo>
                    <a:pt x="13393" y="10737"/>
                    <a:pt x="13485" y="10690"/>
                    <a:pt x="13500" y="10579"/>
                  </a:cubicBezTo>
                  <a:cubicBezTo>
                    <a:pt x="13630" y="10099"/>
                    <a:pt x="13785" y="9644"/>
                    <a:pt x="14162" y="9281"/>
                  </a:cubicBezTo>
                  <a:lnTo>
                    <a:pt x="15732" y="7762"/>
                  </a:lnTo>
                  <a:cubicBezTo>
                    <a:pt x="15771" y="7710"/>
                    <a:pt x="15810" y="7645"/>
                    <a:pt x="15810" y="7581"/>
                  </a:cubicBezTo>
                  <a:lnTo>
                    <a:pt x="15810" y="5387"/>
                  </a:lnTo>
                  <a:cubicBezTo>
                    <a:pt x="15810" y="4998"/>
                    <a:pt x="16096" y="4803"/>
                    <a:pt x="16381" y="4803"/>
                  </a:cubicBezTo>
                  <a:close/>
                  <a:moveTo>
                    <a:pt x="15797" y="13395"/>
                  </a:moveTo>
                  <a:cubicBezTo>
                    <a:pt x="15836" y="13395"/>
                    <a:pt x="15862" y="13421"/>
                    <a:pt x="15862" y="13447"/>
                  </a:cubicBezTo>
                  <a:lnTo>
                    <a:pt x="15862" y="13460"/>
                  </a:lnTo>
                  <a:lnTo>
                    <a:pt x="15862" y="15018"/>
                  </a:lnTo>
                  <a:cubicBezTo>
                    <a:pt x="15862" y="15058"/>
                    <a:pt x="15839" y="15075"/>
                    <a:pt x="15811" y="15075"/>
                  </a:cubicBezTo>
                  <a:cubicBezTo>
                    <a:pt x="15803" y="15075"/>
                    <a:pt x="15793" y="15073"/>
                    <a:pt x="15784" y="15070"/>
                  </a:cubicBezTo>
                  <a:lnTo>
                    <a:pt x="12293" y="15070"/>
                  </a:lnTo>
                  <a:cubicBezTo>
                    <a:pt x="11955" y="15070"/>
                    <a:pt x="11955" y="15589"/>
                    <a:pt x="12293" y="15589"/>
                  </a:cubicBezTo>
                  <a:lnTo>
                    <a:pt x="15680" y="15589"/>
                  </a:lnTo>
                  <a:cubicBezTo>
                    <a:pt x="15927" y="15862"/>
                    <a:pt x="16083" y="16199"/>
                    <a:pt x="16109" y="16576"/>
                  </a:cubicBezTo>
                  <a:lnTo>
                    <a:pt x="16135" y="16939"/>
                  </a:lnTo>
                  <a:cubicBezTo>
                    <a:pt x="16135" y="16991"/>
                    <a:pt x="16096" y="17030"/>
                    <a:pt x="16044" y="17030"/>
                  </a:cubicBezTo>
                  <a:lnTo>
                    <a:pt x="9788" y="17030"/>
                  </a:lnTo>
                  <a:cubicBezTo>
                    <a:pt x="9736" y="17030"/>
                    <a:pt x="9684" y="16991"/>
                    <a:pt x="9697" y="16939"/>
                  </a:cubicBezTo>
                  <a:lnTo>
                    <a:pt x="9723" y="16563"/>
                  </a:lnTo>
                  <a:cubicBezTo>
                    <a:pt x="9749" y="16186"/>
                    <a:pt x="9891" y="15849"/>
                    <a:pt x="10151" y="15589"/>
                  </a:cubicBezTo>
                  <a:lnTo>
                    <a:pt x="11034" y="15589"/>
                  </a:lnTo>
                  <a:cubicBezTo>
                    <a:pt x="11371" y="15589"/>
                    <a:pt x="11371" y="15070"/>
                    <a:pt x="11034" y="15070"/>
                  </a:cubicBezTo>
                  <a:lnTo>
                    <a:pt x="10047" y="15070"/>
                  </a:lnTo>
                  <a:cubicBezTo>
                    <a:pt x="10008" y="15070"/>
                    <a:pt x="9956" y="15057"/>
                    <a:pt x="9956" y="15005"/>
                  </a:cubicBezTo>
                  <a:lnTo>
                    <a:pt x="9956" y="13447"/>
                  </a:lnTo>
                  <a:cubicBezTo>
                    <a:pt x="9956" y="13421"/>
                    <a:pt x="9982" y="13395"/>
                    <a:pt x="10021" y="13395"/>
                  </a:cubicBezTo>
                  <a:close/>
                  <a:moveTo>
                    <a:pt x="11657" y="0"/>
                  </a:moveTo>
                  <a:cubicBezTo>
                    <a:pt x="11176" y="0"/>
                    <a:pt x="10761" y="325"/>
                    <a:pt x="10657" y="792"/>
                  </a:cubicBezTo>
                  <a:cubicBezTo>
                    <a:pt x="10489" y="688"/>
                    <a:pt x="10294" y="623"/>
                    <a:pt x="10099" y="623"/>
                  </a:cubicBezTo>
                  <a:cubicBezTo>
                    <a:pt x="9528" y="623"/>
                    <a:pt x="9074" y="1091"/>
                    <a:pt x="9074" y="1662"/>
                  </a:cubicBezTo>
                  <a:lnTo>
                    <a:pt x="9074" y="3985"/>
                  </a:lnTo>
                  <a:cubicBezTo>
                    <a:pt x="9074" y="4160"/>
                    <a:pt x="9200" y="4248"/>
                    <a:pt x="9327" y="4248"/>
                  </a:cubicBezTo>
                  <a:cubicBezTo>
                    <a:pt x="9453" y="4248"/>
                    <a:pt x="9580" y="4160"/>
                    <a:pt x="9580" y="3985"/>
                  </a:cubicBezTo>
                  <a:lnTo>
                    <a:pt x="9580" y="1662"/>
                  </a:lnTo>
                  <a:cubicBezTo>
                    <a:pt x="9580" y="1318"/>
                    <a:pt x="9843" y="1146"/>
                    <a:pt x="10106" y="1146"/>
                  </a:cubicBezTo>
                  <a:cubicBezTo>
                    <a:pt x="10368" y="1146"/>
                    <a:pt x="10631" y="1318"/>
                    <a:pt x="10631" y="1662"/>
                  </a:cubicBezTo>
                  <a:lnTo>
                    <a:pt x="10631" y="4959"/>
                  </a:lnTo>
                  <a:lnTo>
                    <a:pt x="1052" y="4959"/>
                  </a:lnTo>
                  <a:cubicBezTo>
                    <a:pt x="468" y="4959"/>
                    <a:pt x="1" y="5426"/>
                    <a:pt x="1" y="6010"/>
                  </a:cubicBezTo>
                  <a:lnTo>
                    <a:pt x="1" y="8943"/>
                  </a:lnTo>
                  <a:cubicBezTo>
                    <a:pt x="1" y="9528"/>
                    <a:pt x="468" y="9995"/>
                    <a:pt x="1052" y="9995"/>
                  </a:cubicBezTo>
                  <a:lnTo>
                    <a:pt x="9165" y="9995"/>
                  </a:lnTo>
                  <a:cubicBezTo>
                    <a:pt x="9229" y="10280"/>
                    <a:pt x="9333" y="10553"/>
                    <a:pt x="9463" y="10813"/>
                  </a:cubicBezTo>
                  <a:cubicBezTo>
                    <a:pt x="9814" y="11487"/>
                    <a:pt x="10073" y="12111"/>
                    <a:pt x="10073" y="12889"/>
                  </a:cubicBezTo>
                  <a:cubicBezTo>
                    <a:pt x="10058" y="12888"/>
                    <a:pt x="10043" y="12888"/>
                    <a:pt x="10029" y="12888"/>
                  </a:cubicBezTo>
                  <a:cubicBezTo>
                    <a:pt x="9712" y="12888"/>
                    <a:pt x="9463" y="13150"/>
                    <a:pt x="9450" y="13460"/>
                  </a:cubicBezTo>
                  <a:lnTo>
                    <a:pt x="9450" y="15018"/>
                  </a:lnTo>
                  <a:cubicBezTo>
                    <a:pt x="9450" y="15174"/>
                    <a:pt x="9515" y="15329"/>
                    <a:pt x="9632" y="15433"/>
                  </a:cubicBezTo>
                  <a:cubicBezTo>
                    <a:pt x="9385" y="15745"/>
                    <a:pt x="9242" y="16134"/>
                    <a:pt x="9216" y="16524"/>
                  </a:cubicBezTo>
                  <a:lnTo>
                    <a:pt x="9191" y="16900"/>
                  </a:lnTo>
                  <a:cubicBezTo>
                    <a:pt x="9165" y="17250"/>
                    <a:pt x="9437" y="17549"/>
                    <a:pt x="9788" y="17549"/>
                  </a:cubicBezTo>
                  <a:lnTo>
                    <a:pt x="16044" y="17549"/>
                  </a:lnTo>
                  <a:cubicBezTo>
                    <a:pt x="16394" y="17549"/>
                    <a:pt x="16667" y="17250"/>
                    <a:pt x="16654" y="16900"/>
                  </a:cubicBezTo>
                  <a:lnTo>
                    <a:pt x="16628" y="16537"/>
                  </a:lnTo>
                  <a:cubicBezTo>
                    <a:pt x="16602" y="16134"/>
                    <a:pt x="16446" y="15745"/>
                    <a:pt x="16213" y="15420"/>
                  </a:cubicBezTo>
                  <a:cubicBezTo>
                    <a:pt x="16316" y="15316"/>
                    <a:pt x="16381" y="15174"/>
                    <a:pt x="16381" y="15018"/>
                  </a:cubicBezTo>
                  <a:lnTo>
                    <a:pt x="16381" y="13460"/>
                  </a:lnTo>
                  <a:cubicBezTo>
                    <a:pt x="16381" y="13136"/>
                    <a:pt x="16122" y="12889"/>
                    <a:pt x="15810" y="12876"/>
                  </a:cubicBezTo>
                  <a:cubicBezTo>
                    <a:pt x="15797" y="11890"/>
                    <a:pt x="16342" y="11241"/>
                    <a:pt x="16888" y="10475"/>
                  </a:cubicBezTo>
                  <a:cubicBezTo>
                    <a:pt x="17277" y="9930"/>
                    <a:pt x="17485" y="9268"/>
                    <a:pt x="17485" y="8593"/>
                  </a:cubicBezTo>
                  <a:lnTo>
                    <a:pt x="17485" y="5387"/>
                  </a:lnTo>
                  <a:cubicBezTo>
                    <a:pt x="17485" y="4777"/>
                    <a:pt x="16991" y="4284"/>
                    <a:pt x="16394" y="4284"/>
                  </a:cubicBezTo>
                  <a:cubicBezTo>
                    <a:pt x="16187" y="4284"/>
                    <a:pt x="15992" y="4349"/>
                    <a:pt x="15810" y="4452"/>
                  </a:cubicBezTo>
                  <a:lnTo>
                    <a:pt x="15810" y="1519"/>
                  </a:lnTo>
                  <a:cubicBezTo>
                    <a:pt x="15615" y="1434"/>
                    <a:pt x="15423" y="1344"/>
                    <a:pt x="15232" y="1248"/>
                  </a:cubicBezTo>
                  <a:lnTo>
                    <a:pt x="15232" y="1248"/>
                  </a:lnTo>
                  <a:cubicBezTo>
                    <a:pt x="15278" y="1327"/>
                    <a:pt x="15304" y="1419"/>
                    <a:pt x="15304" y="1519"/>
                  </a:cubicBezTo>
                  <a:lnTo>
                    <a:pt x="15304" y="7477"/>
                  </a:lnTo>
                  <a:lnTo>
                    <a:pt x="14266" y="8489"/>
                  </a:lnTo>
                  <a:lnTo>
                    <a:pt x="14266" y="1519"/>
                  </a:lnTo>
                  <a:cubicBezTo>
                    <a:pt x="14253" y="1241"/>
                    <a:pt x="14474" y="1012"/>
                    <a:pt x="14762" y="1000"/>
                  </a:cubicBezTo>
                  <a:lnTo>
                    <a:pt x="14762" y="1000"/>
                  </a:lnTo>
                  <a:cubicBezTo>
                    <a:pt x="14224" y="702"/>
                    <a:pt x="13707" y="366"/>
                    <a:pt x="13214" y="0"/>
                  </a:cubicBezTo>
                  <a:cubicBezTo>
                    <a:pt x="13007" y="234"/>
                    <a:pt x="12721" y="351"/>
                    <a:pt x="12435" y="351"/>
                  </a:cubicBezTo>
                  <a:cubicBezTo>
                    <a:pt x="12150" y="351"/>
                    <a:pt x="11864" y="234"/>
                    <a:pt x="116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207;p76">
              <a:extLst>
                <a:ext uri="{FF2B5EF4-FFF2-40B4-BE49-F238E27FC236}">
                  <a16:creationId xmlns:a16="http://schemas.microsoft.com/office/drawing/2014/main" id="{F2BC2BFA-097D-CF18-0CFE-2613CC540E41}"/>
                </a:ext>
              </a:extLst>
            </p:cNvPr>
            <p:cNvSpPr/>
            <p:nvPr/>
          </p:nvSpPr>
          <p:spPr>
            <a:xfrm>
              <a:off x="6537250" y="2993600"/>
              <a:ext cx="14950" cy="12850"/>
            </a:xfrm>
            <a:custGeom>
              <a:avLst/>
              <a:gdLst/>
              <a:ahLst/>
              <a:cxnLst/>
              <a:rect l="l" t="t" r="r" b="b"/>
              <a:pathLst>
                <a:path w="598" h="514" extrusionOk="0">
                  <a:moveTo>
                    <a:pt x="338" y="1"/>
                  </a:moveTo>
                  <a:cubicBezTo>
                    <a:pt x="117" y="1"/>
                    <a:pt x="0" y="273"/>
                    <a:pt x="156" y="442"/>
                  </a:cubicBezTo>
                  <a:cubicBezTo>
                    <a:pt x="210" y="491"/>
                    <a:pt x="273" y="513"/>
                    <a:pt x="336" y="513"/>
                  </a:cubicBezTo>
                  <a:cubicBezTo>
                    <a:pt x="470" y="513"/>
                    <a:pt x="597" y="411"/>
                    <a:pt x="597" y="260"/>
                  </a:cubicBezTo>
                  <a:cubicBezTo>
                    <a:pt x="597" y="117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208;p76">
              <a:extLst>
                <a:ext uri="{FF2B5EF4-FFF2-40B4-BE49-F238E27FC236}">
                  <a16:creationId xmlns:a16="http://schemas.microsoft.com/office/drawing/2014/main" id="{36785178-CA33-8626-6B19-653EFE9EC993}"/>
                </a:ext>
              </a:extLst>
            </p:cNvPr>
            <p:cNvSpPr/>
            <p:nvPr/>
          </p:nvSpPr>
          <p:spPr>
            <a:xfrm>
              <a:off x="6266850" y="2806050"/>
              <a:ext cx="45550" cy="51000"/>
            </a:xfrm>
            <a:custGeom>
              <a:avLst/>
              <a:gdLst/>
              <a:ahLst/>
              <a:cxnLst/>
              <a:rect l="l" t="t" r="r" b="b"/>
              <a:pathLst>
                <a:path w="1822" h="2040" extrusionOk="0">
                  <a:moveTo>
                    <a:pt x="926" y="0"/>
                  </a:moveTo>
                  <a:cubicBezTo>
                    <a:pt x="809" y="0"/>
                    <a:pt x="692" y="65"/>
                    <a:pt x="653" y="182"/>
                  </a:cubicBezTo>
                  <a:lnTo>
                    <a:pt x="82" y="1688"/>
                  </a:lnTo>
                  <a:cubicBezTo>
                    <a:pt x="0" y="1892"/>
                    <a:pt x="166" y="2040"/>
                    <a:pt x="329" y="2040"/>
                  </a:cubicBezTo>
                  <a:cubicBezTo>
                    <a:pt x="425" y="2040"/>
                    <a:pt x="519" y="1989"/>
                    <a:pt x="562" y="1869"/>
                  </a:cubicBezTo>
                  <a:lnTo>
                    <a:pt x="926" y="909"/>
                  </a:lnTo>
                  <a:lnTo>
                    <a:pt x="1289" y="1869"/>
                  </a:lnTo>
                  <a:cubicBezTo>
                    <a:pt x="1328" y="1960"/>
                    <a:pt x="1419" y="2025"/>
                    <a:pt x="1536" y="2025"/>
                  </a:cubicBezTo>
                  <a:cubicBezTo>
                    <a:pt x="1562" y="2025"/>
                    <a:pt x="1588" y="2025"/>
                    <a:pt x="1627" y="2012"/>
                  </a:cubicBezTo>
                  <a:cubicBezTo>
                    <a:pt x="1756" y="1960"/>
                    <a:pt x="1821" y="1817"/>
                    <a:pt x="1769" y="1675"/>
                  </a:cubicBezTo>
                  <a:lnTo>
                    <a:pt x="1198" y="182"/>
                  </a:lnTo>
                  <a:cubicBezTo>
                    <a:pt x="1146" y="65"/>
                    <a:pt x="1043" y="0"/>
                    <a:pt x="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209;p76">
              <a:extLst>
                <a:ext uri="{FF2B5EF4-FFF2-40B4-BE49-F238E27FC236}">
                  <a16:creationId xmlns:a16="http://schemas.microsoft.com/office/drawing/2014/main" id="{1B29436A-ED89-58E7-84E7-4A4BB5E2DCEE}"/>
                </a:ext>
              </a:extLst>
            </p:cNvPr>
            <p:cNvSpPr/>
            <p:nvPr/>
          </p:nvSpPr>
          <p:spPr>
            <a:xfrm>
              <a:off x="6384950" y="2806050"/>
              <a:ext cx="45250" cy="51000"/>
            </a:xfrm>
            <a:custGeom>
              <a:avLst/>
              <a:gdLst/>
              <a:ahLst/>
              <a:cxnLst/>
              <a:rect l="l" t="t" r="r" b="b"/>
              <a:pathLst>
                <a:path w="1810" h="2040" extrusionOk="0">
                  <a:moveTo>
                    <a:pt x="926" y="0"/>
                  </a:moveTo>
                  <a:cubicBezTo>
                    <a:pt x="797" y="0"/>
                    <a:pt x="693" y="65"/>
                    <a:pt x="654" y="182"/>
                  </a:cubicBezTo>
                  <a:lnTo>
                    <a:pt x="83" y="1688"/>
                  </a:lnTo>
                  <a:cubicBezTo>
                    <a:pt x="1" y="1892"/>
                    <a:pt x="167" y="2040"/>
                    <a:pt x="330" y="2040"/>
                  </a:cubicBezTo>
                  <a:cubicBezTo>
                    <a:pt x="425" y="2040"/>
                    <a:pt x="520" y="1989"/>
                    <a:pt x="563" y="1869"/>
                  </a:cubicBezTo>
                  <a:lnTo>
                    <a:pt x="926" y="909"/>
                  </a:lnTo>
                  <a:lnTo>
                    <a:pt x="1290" y="1869"/>
                  </a:lnTo>
                  <a:cubicBezTo>
                    <a:pt x="1330" y="1969"/>
                    <a:pt x="1423" y="2030"/>
                    <a:pt x="1522" y="2030"/>
                  </a:cubicBezTo>
                  <a:cubicBezTo>
                    <a:pt x="1553" y="2030"/>
                    <a:pt x="1584" y="2024"/>
                    <a:pt x="1614" y="2012"/>
                  </a:cubicBezTo>
                  <a:cubicBezTo>
                    <a:pt x="1744" y="1960"/>
                    <a:pt x="1809" y="1817"/>
                    <a:pt x="1757" y="1688"/>
                  </a:cubicBezTo>
                  <a:lnTo>
                    <a:pt x="1199" y="182"/>
                  </a:lnTo>
                  <a:cubicBezTo>
                    <a:pt x="1147" y="65"/>
                    <a:pt x="1043" y="0"/>
                    <a:pt x="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210;p76">
              <a:extLst>
                <a:ext uri="{FF2B5EF4-FFF2-40B4-BE49-F238E27FC236}">
                  <a16:creationId xmlns:a16="http://schemas.microsoft.com/office/drawing/2014/main" id="{E1A69C8F-5924-89A3-32FC-8DA8229CF34F}"/>
                </a:ext>
              </a:extLst>
            </p:cNvPr>
            <p:cNvSpPr/>
            <p:nvPr/>
          </p:nvSpPr>
          <p:spPr>
            <a:xfrm>
              <a:off x="6446775" y="2804925"/>
              <a:ext cx="54600" cy="51275"/>
            </a:xfrm>
            <a:custGeom>
              <a:avLst/>
              <a:gdLst/>
              <a:ahLst/>
              <a:cxnLst/>
              <a:rect l="l" t="t" r="r" b="b"/>
              <a:pathLst>
                <a:path w="2184" h="2051" extrusionOk="0">
                  <a:moveTo>
                    <a:pt x="583" y="1"/>
                  </a:moveTo>
                  <a:cubicBezTo>
                    <a:pt x="453" y="1"/>
                    <a:pt x="324" y="82"/>
                    <a:pt x="297" y="240"/>
                  </a:cubicBezTo>
                  <a:lnTo>
                    <a:pt x="37" y="1733"/>
                  </a:lnTo>
                  <a:cubicBezTo>
                    <a:pt x="0" y="1924"/>
                    <a:pt x="146" y="2036"/>
                    <a:pt x="292" y="2036"/>
                  </a:cubicBezTo>
                  <a:cubicBezTo>
                    <a:pt x="404" y="2036"/>
                    <a:pt x="515" y="1970"/>
                    <a:pt x="543" y="1823"/>
                  </a:cubicBezTo>
                  <a:lnTo>
                    <a:pt x="647" y="1265"/>
                  </a:lnTo>
                  <a:lnTo>
                    <a:pt x="803" y="1836"/>
                  </a:lnTo>
                  <a:cubicBezTo>
                    <a:pt x="803" y="1836"/>
                    <a:pt x="803" y="1849"/>
                    <a:pt x="803" y="1849"/>
                  </a:cubicBezTo>
                  <a:cubicBezTo>
                    <a:pt x="842" y="1966"/>
                    <a:pt x="959" y="2044"/>
                    <a:pt x="1075" y="2044"/>
                  </a:cubicBezTo>
                  <a:cubicBezTo>
                    <a:pt x="1205" y="2044"/>
                    <a:pt x="1322" y="1966"/>
                    <a:pt x="1361" y="1849"/>
                  </a:cubicBezTo>
                  <a:cubicBezTo>
                    <a:pt x="1361" y="1836"/>
                    <a:pt x="1361" y="1836"/>
                    <a:pt x="1361" y="1836"/>
                  </a:cubicBezTo>
                  <a:lnTo>
                    <a:pt x="1517" y="1265"/>
                  </a:lnTo>
                  <a:lnTo>
                    <a:pt x="1633" y="1823"/>
                  </a:lnTo>
                  <a:cubicBezTo>
                    <a:pt x="1650" y="1981"/>
                    <a:pt x="1762" y="2051"/>
                    <a:pt x="1877" y="2051"/>
                  </a:cubicBezTo>
                  <a:cubicBezTo>
                    <a:pt x="2028" y="2051"/>
                    <a:pt x="2184" y="1931"/>
                    <a:pt x="2140" y="1733"/>
                  </a:cubicBezTo>
                  <a:lnTo>
                    <a:pt x="1854" y="253"/>
                  </a:lnTo>
                  <a:cubicBezTo>
                    <a:pt x="1828" y="110"/>
                    <a:pt x="1724" y="19"/>
                    <a:pt x="1595" y="19"/>
                  </a:cubicBezTo>
                  <a:cubicBezTo>
                    <a:pt x="1584" y="18"/>
                    <a:pt x="1574" y="18"/>
                    <a:pt x="1564" y="18"/>
                  </a:cubicBezTo>
                  <a:cubicBezTo>
                    <a:pt x="1435" y="18"/>
                    <a:pt x="1332" y="94"/>
                    <a:pt x="1296" y="214"/>
                  </a:cubicBezTo>
                  <a:lnTo>
                    <a:pt x="1088" y="954"/>
                  </a:lnTo>
                  <a:lnTo>
                    <a:pt x="868" y="214"/>
                  </a:lnTo>
                  <a:cubicBezTo>
                    <a:pt x="868" y="214"/>
                    <a:pt x="868" y="201"/>
                    <a:pt x="868" y="201"/>
                  </a:cubicBezTo>
                  <a:cubicBezTo>
                    <a:pt x="819" y="66"/>
                    <a:pt x="700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11;p76">
              <a:extLst>
                <a:ext uri="{FF2B5EF4-FFF2-40B4-BE49-F238E27FC236}">
                  <a16:creationId xmlns:a16="http://schemas.microsoft.com/office/drawing/2014/main" id="{75A846AF-A6CB-3763-B9B7-A776B8DFE8C2}"/>
                </a:ext>
              </a:extLst>
            </p:cNvPr>
            <p:cNvSpPr/>
            <p:nvPr/>
          </p:nvSpPr>
          <p:spPr>
            <a:xfrm>
              <a:off x="6213075" y="2805075"/>
              <a:ext cx="39300" cy="51125"/>
            </a:xfrm>
            <a:custGeom>
              <a:avLst/>
              <a:gdLst/>
              <a:ahLst/>
              <a:cxnLst/>
              <a:rect l="l" t="t" r="r" b="b"/>
              <a:pathLst>
                <a:path w="1572" h="2045" extrusionOk="0">
                  <a:moveTo>
                    <a:pt x="1312" y="0"/>
                  </a:moveTo>
                  <a:cubicBezTo>
                    <a:pt x="1169" y="0"/>
                    <a:pt x="1052" y="117"/>
                    <a:pt x="1052" y="260"/>
                  </a:cubicBezTo>
                  <a:lnTo>
                    <a:pt x="1052" y="753"/>
                  </a:lnTo>
                  <a:lnTo>
                    <a:pt x="520" y="753"/>
                  </a:lnTo>
                  <a:lnTo>
                    <a:pt x="520" y="260"/>
                  </a:lnTo>
                  <a:cubicBezTo>
                    <a:pt x="520" y="91"/>
                    <a:pt x="390" y="7"/>
                    <a:pt x="260" y="7"/>
                  </a:cubicBezTo>
                  <a:cubicBezTo>
                    <a:pt x="130" y="7"/>
                    <a:pt x="1" y="91"/>
                    <a:pt x="1" y="260"/>
                  </a:cubicBezTo>
                  <a:lnTo>
                    <a:pt x="1" y="1791"/>
                  </a:lnTo>
                  <a:cubicBezTo>
                    <a:pt x="1" y="1960"/>
                    <a:pt x="130" y="2045"/>
                    <a:pt x="260" y="2045"/>
                  </a:cubicBezTo>
                  <a:cubicBezTo>
                    <a:pt x="390" y="2045"/>
                    <a:pt x="520" y="1960"/>
                    <a:pt x="520" y="1791"/>
                  </a:cubicBezTo>
                  <a:lnTo>
                    <a:pt x="520" y="1259"/>
                  </a:lnTo>
                  <a:lnTo>
                    <a:pt x="1052" y="1259"/>
                  </a:lnTo>
                  <a:lnTo>
                    <a:pt x="1052" y="1791"/>
                  </a:lnTo>
                  <a:cubicBezTo>
                    <a:pt x="1052" y="1960"/>
                    <a:pt x="1182" y="2045"/>
                    <a:pt x="1312" y="2045"/>
                  </a:cubicBezTo>
                  <a:cubicBezTo>
                    <a:pt x="1441" y="2045"/>
                    <a:pt x="1571" y="1960"/>
                    <a:pt x="1571" y="1791"/>
                  </a:cubicBezTo>
                  <a:lnTo>
                    <a:pt x="1571" y="260"/>
                  </a:lnTo>
                  <a:cubicBezTo>
                    <a:pt x="1571" y="117"/>
                    <a:pt x="1454" y="0"/>
                    <a:pt x="1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2;p76">
              <a:extLst>
                <a:ext uri="{FF2B5EF4-FFF2-40B4-BE49-F238E27FC236}">
                  <a16:creationId xmlns:a16="http://schemas.microsoft.com/office/drawing/2014/main" id="{79DD84B3-CA75-83C3-EB6F-31B7B0E60099}"/>
                </a:ext>
              </a:extLst>
            </p:cNvPr>
            <p:cNvSpPr/>
            <p:nvPr/>
          </p:nvSpPr>
          <p:spPr>
            <a:xfrm>
              <a:off x="6331200" y="2806050"/>
              <a:ext cx="35700" cy="51300"/>
            </a:xfrm>
            <a:custGeom>
              <a:avLst/>
              <a:gdLst/>
              <a:ahLst/>
              <a:cxnLst/>
              <a:rect l="l" t="t" r="r" b="b"/>
              <a:pathLst>
                <a:path w="1428" h="2052" extrusionOk="0">
                  <a:moveTo>
                    <a:pt x="679" y="505"/>
                  </a:moveTo>
                  <a:cubicBezTo>
                    <a:pt x="812" y="505"/>
                    <a:pt x="812" y="793"/>
                    <a:pt x="679" y="793"/>
                  </a:cubicBezTo>
                  <a:cubicBezTo>
                    <a:pt x="674" y="793"/>
                    <a:pt x="668" y="793"/>
                    <a:pt x="662" y="792"/>
                  </a:cubicBezTo>
                  <a:lnTo>
                    <a:pt x="519" y="792"/>
                  </a:lnTo>
                  <a:lnTo>
                    <a:pt x="519" y="506"/>
                  </a:lnTo>
                  <a:lnTo>
                    <a:pt x="662" y="506"/>
                  </a:lnTo>
                  <a:cubicBezTo>
                    <a:pt x="668" y="505"/>
                    <a:pt x="674" y="505"/>
                    <a:pt x="679" y="505"/>
                  </a:cubicBezTo>
                  <a:close/>
                  <a:moveTo>
                    <a:pt x="260" y="0"/>
                  </a:moveTo>
                  <a:cubicBezTo>
                    <a:pt x="117" y="0"/>
                    <a:pt x="0" y="117"/>
                    <a:pt x="0" y="260"/>
                  </a:cubicBezTo>
                  <a:lnTo>
                    <a:pt x="0" y="1791"/>
                  </a:lnTo>
                  <a:cubicBezTo>
                    <a:pt x="0" y="1960"/>
                    <a:pt x="130" y="2045"/>
                    <a:pt x="260" y="2045"/>
                  </a:cubicBezTo>
                  <a:cubicBezTo>
                    <a:pt x="390" y="2045"/>
                    <a:pt x="519" y="1960"/>
                    <a:pt x="519" y="1791"/>
                  </a:cubicBezTo>
                  <a:lnTo>
                    <a:pt x="519" y="1532"/>
                  </a:lnTo>
                  <a:lnTo>
                    <a:pt x="883" y="1960"/>
                  </a:lnTo>
                  <a:cubicBezTo>
                    <a:pt x="935" y="2012"/>
                    <a:pt x="1013" y="2051"/>
                    <a:pt x="1078" y="2051"/>
                  </a:cubicBezTo>
                  <a:cubicBezTo>
                    <a:pt x="1298" y="2038"/>
                    <a:pt x="1428" y="1778"/>
                    <a:pt x="1272" y="1623"/>
                  </a:cubicBezTo>
                  <a:lnTo>
                    <a:pt x="948" y="1246"/>
                  </a:lnTo>
                  <a:cubicBezTo>
                    <a:pt x="1181" y="1142"/>
                    <a:pt x="1337" y="909"/>
                    <a:pt x="1337" y="662"/>
                  </a:cubicBezTo>
                  <a:lnTo>
                    <a:pt x="1337" y="649"/>
                  </a:lnTo>
                  <a:cubicBezTo>
                    <a:pt x="1324" y="286"/>
                    <a:pt x="1026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1213;p76">
            <a:extLst>
              <a:ext uri="{FF2B5EF4-FFF2-40B4-BE49-F238E27FC236}">
                <a16:creationId xmlns:a16="http://schemas.microsoft.com/office/drawing/2014/main" id="{A782C7B9-CAD3-78AC-55B8-A40C42A15A69}"/>
              </a:ext>
            </a:extLst>
          </p:cNvPr>
          <p:cNvGrpSpPr/>
          <p:nvPr/>
        </p:nvGrpSpPr>
        <p:grpSpPr>
          <a:xfrm>
            <a:off x="8342474" y="4268927"/>
            <a:ext cx="547733" cy="600265"/>
            <a:chOff x="6194900" y="3338950"/>
            <a:chExt cx="400125" cy="438500"/>
          </a:xfrm>
          <a:solidFill>
            <a:srgbClr val="2C2B7F"/>
          </a:solidFill>
        </p:grpSpPr>
        <p:sp>
          <p:nvSpPr>
            <p:cNvPr id="123" name="Google Shape;1214;p76">
              <a:extLst>
                <a:ext uri="{FF2B5EF4-FFF2-40B4-BE49-F238E27FC236}">
                  <a16:creationId xmlns:a16="http://schemas.microsoft.com/office/drawing/2014/main" id="{0B26ED5B-91A2-D8F4-7AC2-8B06F68B0BC0}"/>
                </a:ext>
              </a:extLst>
            </p:cNvPr>
            <p:cNvSpPr/>
            <p:nvPr/>
          </p:nvSpPr>
          <p:spPr>
            <a:xfrm>
              <a:off x="6405500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1" y="273"/>
                    <a:pt x="156" y="442"/>
                  </a:cubicBezTo>
                  <a:cubicBezTo>
                    <a:pt x="212" y="497"/>
                    <a:pt x="279" y="521"/>
                    <a:pt x="345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15;p76">
              <a:extLst>
                <a:ext uri="{FF2B5EF4-FFF2-40B4-BE49-F238E27FC236}">
                  <a16:creationId xmlns:a16="http://schemas.microsoft.com/office/drawing/2014/main" id="{AA5729C6-6858-F9A4-24D2-8AE6DAC5EC25}"/>
                </a:ext>
              </a:extLst>
            </p:cNvPr>
            <p:cNvSpPr/>
            <p:nvPr/>
          </p:nvSpPr>
          <p:spPr>
            <a:xfrm>
              <a:off x="6433725" y="34943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16;p76">
              <a:extLst>
                <a:ext uri="{FF2B5EF4-FFF2-40B4-BE49-F238E27FC236}">
                  <a16:creationId xmlns:a16="http://schemas.microsoft.com/office/drawing/2014/main" id="{FDBCE24D-A315-346C-3F86-86CA9A787F1A}"/>
                </a:ext>
              </a:extLst>
            </p:cNvPr>
            <p:cNvSpPr/>
            <p:nvPr/>
          </p:nvSpPr>
          <p:spPr>
            <a:xfrm>
              <a:off x="6502525" y="3494150"/>
              <a:ext cx="15275" cy="13150"/>
            </a:xfrm>
            <a:custGeom>
              <a:avLst/>
              <a:gdLst/>
              <a:ahLst/>
              <a:cxnLst/>
              <a:rect l="l" t="t" r="r" b="b"/>
              <a:pathLst>
                <a:path w="611" h="526" extrusionOk="0">
                  <a:moveTo>
                    <a:pt x="270" y="0"/>
                  </a:moveTo>
                  <a:cubicBezTo>
                    <a:pt x="135" y="0"/>
                    <a:pt x="1" y="106"/>
                    <a:pt x="1" y="266"/>
                  </a:cubicBezTo>
                  <a:cubicBezTo>
                    <a:pt x="1" y="409"/>
                    <a:pt x="117" y="525"/>
                    <a:pt x="260" y="525"/>
                  </a:cubicBezTo>
                  <a:cubicBezTo>
                    <a:pt x="494" y="525"/>
                    <a:pt x="611" y="240"/>
                    <a:pt x="442" y="71"/>
                  </a:cubicBezTo>
                  <a:cubicBezTo>
                    <a:pt x="393" y="22"/>
                    <a:pt x="331" y="0"/>
                    <a:pt x="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17;p76">
              <a:extLst>
                <a:ext uri="{FF2B5EF4-FFF2-40B4-BE49-F238E27FC236}">
                  <a16:creationId xmlns:a16="http://schemas.microsoft.com/office/drawing/2014/main" id="{468F6D5D-6760-3721-7675-42038DD3F99C}"/>
                </a:ext>
              </a:extLst>
            </p:cNvPr>
            <p:cNvSpPr/>
            <p:nvPr/>
          </p:nvSpPr>
          <p:spPr>
            <a:xfrm>
              <a:off x="6528475" y="34943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25" y="497"/>
                    <a:pt x="291" y="521"/>
                    <a:pt x="355" y="521"/>
                  </a:cubicBezTo>
                  <a:cubicBezTo>
                    <a:pt x="488" y="521"/>
                    <a:pt x="611" y="417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18;p76">
              <a:extLst>
                <a:ext uri="{FF2B5EF4-FFF2-40B4-BE49-F238E27FC236}">
                  <a16:creationId xmlns:a16="http://schemas.microsoft.com/office/drawing/2014/main" id="{97DD80F7-9DE4-6240-9BDF-0861374E68E9}"/>
                </a:ext>
              </a:extLst>
            </p:cNvPr>
            <p:cNvSpPr/>
            <p:nvPr/>
          </p:nvSpPr>
          <p:spPr>
            <a:xfrm>
              <a:off x="6405825" y="3691225"/>
              <a:ext cx="15175" cy="13125"/>
            </a:xfrm>
            <a:custGeom>
              <a:avLst/>
              <a:gdLst/>
              <a:ahLst/>
              <a:cxnLst/>
              <a:rect l="l" t="t" r="r" b="b"/>
              <a:pathLst>
                <a:path w="607" h="525" extrusionOk="0">
                  <a:moveTo>
                    <a:pt x="347" y="1"/>
                  </a:moveTo>
                  <a:cubicBezTo>
                    <a:pt x="340" y="1"/>
                    <a:pt x="332" y="1"/>
                    <a:pt x="325" y="2"/>
                  </a:cubicBezTo>
                  <a:cubicBezTo>
                    <a:pt x="91" y="28"/>
                    <a:pt x="1" y="313"/>
                    <a:pt x="169" y="456"/>
                  </a:cubicBezTo>
                  <a:cubicBezTo>
                    <a:pt x="220" y="503"/>
                    <a:pt x="281" y="524"/>
                    <a:pt x="340" y="524"/>
                  </a:cubicBezTo>
                  <a:cubicBezTo>
                    <a:pt x="476" y="524"/>
                    <a:pt x="607" y="412"/>
                    <a:pt x="598" y="249"/>
                  </a:cubicBezTo>
                  <a:cubicBezTo>
                    <a:pt x="585" y="113"/>
                    <a:pt x="47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19;p76">
              <a:extLst>
                <a:ext uri="{FF2B5EF4-FFF2-40B4-BE49-F238E27FC236}">
                  <a16:creationId xmlns:a16="http://schemas.microsoft.com/office/drawing/2014/main" id="{39226311-3422-807B-2912-78B23B7E3B4F}"/>
                </a:ext>
              </a:extLst>
            </p:cNvPr>
            <p:cNvSpPr/>
            <p:nvPr/>
          </p:nvSpPr>
          <p:spPr>
            <a:xfrm>
              <a:off x="6436000" y="3691200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256" y="1"/>
                  </a:moveTo>
                  <a:cubicBezTo>
                    <a:pt x="124" y="1"/>
                    <a:pt x="1" y="105"/>
                    <a:pt x="1" y="263"/>
                  </a:cubicBezTo>
                  <a:cubicBezTo>
                    <a:pt x="1" y="405"/>
                    <a:pt x="117" y="522"/>
                    <a:pt x="260" y="522"/>
                  </a:cubicBezTo>
                  <a:cubicBezTo>
                    <a:pt x="494" y="522"/>
                    <a:pt x="598" y="237"/>
                    <a:pt x="442" y="81"/>
                  </a:cubicBezTo>
                  <a:cubicBezTo>
                    <a:pt x="387" y="26"/>
                    <a:pt x="320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20;p76">
              <a:extLst>
                <a:ext uri="{FF2B5EF4-FFF2-40B4-BE49-F238E27FC236}">
                  <a16:creationId xmlns:a16="http://schemas.microsoft.com/office/drawing/2014/main" id="{0C953822-D1FF-1CA4-0114-CF013DA59E39}"/>
                </a:ext>
              </a:extLst>
            </p:cNvPr>
            <p:cNvSpPr/>
            <p:nvPr/>
          </p:nvSpPr>
          <p:spPr>
            <a:xfrm>
              <a:off x="6500250" y="3691250"/>
              <a:ext cx="15275" cy="12925"/>
            </a:xfrm>
            <a:custGeom>
              <a:avLst/>
              <a:gdLst/>
              <a:ahLst/>
              <a:cxnLst/>
              <a:rect l="l" t="t" r="r" b="b"/>
              <a:pathLst>
                <a:path w="611" h="517" extrusionOk="0">
                  <a:moveTo>
                    <a:pt x="351" y="1"/>
                  </a:moveTo>
                  <a:cubicBezTo>
                    <a:pt x="117" y="1"/>
                    <a:pt x="1" y="274"/>
                    <a:pt x="169" y="442"/>
                  </a:cubicBezTo>
                  <a:cubicBezTo>
                    <a:pt x="220" y="493"/>
                    <a:pt x="285" y="516"/>
                    <a:pt x="349" y="516"/>
                  </a:cubicBezTo>
                  <a:cubicBezTo>
                    <a:pt x="481" y="516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221;p76">
              <a:extLst>
                <a:ext uri="{FF2B5EF4-FFF2-40B4-BE49-F238E27FC236}">
                  <a16:creationId xmlns:a16="http://schemas.microsoft.com/office/drawing/2014/main" id="{A398E0D2-3550-2C49-B4C8-BC39656F15F1}"/>
                </a:ext>
              </a:extLst>
            </p:cNvPr>
            <p:cNvSpPr/>
            <p:nvPr/>
          </p:nvSpPr>
          <p:spPr>
            <a:xfrm>
              <a:off x="6528475" y="369125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8" y="1"/>
                    <a:pt x="1" y="274"/>
                    <a:pt x="170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8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222;p76">
              <a:extLst>
                <a:ext uri="{FF2B5EF4-FFF2-40B4-BE49-F238E27FC236}">
                  <a16:creationId xmlns:a16="http://schemas.microsoft.com/office/drawing/2014/main" id="{3E18ECD7-E150-34A5-41D9-A9EBDB1606F6}"/>
                </a:ext>
              </a:extLst>
            </p:cNvPr>
            <p:cNvSpPr/>
            <p:nvPr/>
          </p:nvSpPr>
          <p:spPr>
            <a:xfrm>
              <a:off x="6354875" y="3338950"/>
              <a:ext cx="240150" cy="438500"/>
            </a:xfrm>
            <a:custGeom>
              <a:avLst/>
              <a:gdLst/>
              <a:ahLst/>
              <a:cxnLst/>
              <a:rect l="l" t="t" r="r" b="b"/>
              <a:pathLst>
                <a:path w="9606" h="17540" extrusionOk="0">
                  <a:moveTo>
                    <a:pt x="5063" y="3800"/>
                  </a:moveTo>
                  <a:lnTo>
                    <a:pt x="7321" y="4981"/>
                  </a:lnTo>
                  <a:cubicBezTo>
                    <a:pt x="7931" y="5306"/>
                    <a:pt x="8308" y="5929"/>
                    <a:pt x="8308" y="6617"/>
                  </a:cubicBezTo>
                  <a:lnTo>
                    <a:pt x="8308" y="7253"/>
                  </a:lnTo>
                  <a:lnTo>
                    <a:pt x="1325" y="7253"/>
                  </a:lnTo>
                  <a:lnTo>
                    <a:pt x="1325" y="6617"/>
                  </a:lnTo>
                  <a:cubicBezTo>
                    <a:pt x="1325" y="5929"/>
                    <a:pt x="1701" y="5306"/>
                    <a:pt x="2311" y="4981"/>
                  </a:cubicBezTo>
                  <a:lnTo>
                    <a:pt x="4557" y="3800"/>
                  </a:lnTo>
                  <a:lnTo>
                    <a:pt x="4557" y="6253"/>
                  </a:lnTo>
                  <a:cubicBezTo>
                    <a:pt x="4570" y="6409"/>
                    <a:pt x="4693" y="6487"/>
                    <a:pt x="4815" y="6487"/>
                  </a:cubicBezTo>
                  <a:cubicBezTo>
                    <a:pt x="4936" y="6487"/>
                    <a:pt x="5056" y="6409"/>
                    <a:pt x="5063" y="6253"/>
                  </a:cubicBezTo>
                  <a:lnTo>
                    <a:pt x="5063" y="3800"/>
                  </a:lnTo>
                  <a:close/>
                  <a:moveTo>
                    <a:pt x="2921" y="8810"/>
                  </a:moveTo>
                  <a:lnTo>
                    <a:pt x="3298" y="9096"/>
                  </a:lnTo>
                  <a:cubicBezTo>
                    <a:pt x="3401" y="9174"/>
                    <a:pt x="3466" y="9290"/>
                    <a:pt x="3466" y="9433"/>
                  </a:cubicBezTo>
                  <a:lnTo>
                    <a:pt x="3466" y="11666"/>
                  </a:lnTo>
                  <a:lnTo>
                    <a:pt x="2363" y="11666"/>
                  </a:lnTo>
                  <a:lnTo>
                    <a:pt x="2363" y="9433"/>
                  </a:lnTo>
                  <a:cubicBezTo>
                    <a:pt x="2363" y="9290"/>
                    <a:pt x="2428" y="9174"/>
                    <a:pt x="2532" y="9096"/>
                  </a:cubicBezTo>
                  <a:lnTo>
                    <a:pt x="2921" y="8810"/>
                  </a:lnTo>
                  <a:close/>
                  <a:moveTo>
                    <a:pt x="4557" y="7772"/>
                  </a:moveTo>
                  <a:lnTo>
                    <a:pt x="4557" y="11666"/>
                  </a:lnTo>
                  <a:lnTo>
                    <a:pt x="3986" y="11666"/>
                  </a:lnTo>
                  <a:lnTo>
                    <a:pt x="3986" y="9433"/>
                  </a:lnTo>
                  <a:cubicBezTo>
                    <a:pt x="3986" y="9135"/>
                    <a:pt x="3843" y="8862"/>
                    <a:pt x="3609" y="8680"/>
                  </a:cubicBezTo>
                  <a:lnTo>
                    <a:pt x="3077" y="8278"/>
                  </a:lnTo>
                  <a:cubicBezTo>
                    <a:pt x="3031" y="8246"/>
                    <a:pt x="2976" y="8229"/>
                    <a:pt x="2921" y="8229"/>
                  </a:cubicBezTo>
                  <a:cubicBezTo>
                    <a:pt x="2866" y="8229"/>
                    <a:pt x="2811" y="8246"/>
                    <a:pt x="2765" y="8278"/>
                  </a:cubicBezTo>
                  <a:lnTo>
                    <a:pt x="2233" y="8680"/>
                  </a:lnTo>
                  <a:cubicBezTo>
                    <a:pt x="1987" y="8862"/>
                    <a:pt x="1857" y="9135"/>
                    <a:pt x="1857" y="9433"/>
                  </a:cubicBezTo>
                  <a:lnTo>
                    <a:pt x="1857" y="11666"/>
                  </a:lnTo>
                  <a:lnTo>
                    <a:pt x="1312" y="11666"/>
                  </a:lnTo>
                  <a:lnTo>
                    <a:pt x="1312" y="7772"/>
                  </a:lnTo>
                  <a:close/>
                  <a:moveTo>
                    <a:pt x="6672" y="8810"/>
                  </a:moveTo>
                  <a:lnTo>
                    <a:pt x="7049" y="9096"/>
                  </a:lnTo>
                  <a:cubicBezTo>
                    <a:pt x="7153" y="9174"/>
                    <a:pt x="7217" y="9303"/>
                    <a:pt x="7217" y="9433"/>
                  </a:cubicBezTo>
                  <a:lnTo>
                    <a:pt x="7217" y="11666"/>
                  </a:lnTo>
                  <a:lnTo>
                    <a:pt x="6127" y="11666"/>
                  </a:lnTo>
                  <a:lnTo>
                    <a:pt x="6127" y="9433"/>
                  </a:lnTo>
                  <a:cubicBezTo>
                    <a:pt x="6127" y="9303"/>
                    <a:pt x="6179" y="9174"/>
                    <a:pt x="6296" y="9096"/>
                  </a:cubicBezTo>
                  <a:lnTo>
                    <a:pt x="6672" y="8810"/>
                  </a:lnTo>
                  <a:close/>
                  <a:moveTo>
                    <a:pt x="8308" y="7772"/>
                  </a:moveTo>
                  <a:lnTo>
                    <a:pt x="8308" y="11666"/>
                  </a:lnTo>
                  <a:lnTo>
                    <a:pt x="7750" y="11666"/>
                  </a:lnTo>
                  <a:lnTo>
                    <a:pt x="7750" y="9433"/>
                  </a:lnTo>
                  <a:cubicBezTo>
                    <a:pt x="7750" y="9135"/>
                    <a:pt x="7607" y="8862"/>
                    <a:pt x="7373" y="8680"/>
                  </a:cubicBezTo>
                  <a:lnTo>
                    <a:pt x="6841" y="8278"/>
                  </a:lnTo>
                  <a:cubicBezTo>
                    <a:pt x="6796" y="8246"/>
                    <a:pt x="6740" y="8229"/>
                    <a:pt x="6685" y="8229"/>
                  </a:cubicBezTo>
                  <a:cubicBezTo>
                    <a:pt x="6630" y="8229"/>
                    <a:pt x="6575" y="8246"/>
                    <a:pt x="6530" y="8278"/>
                  </a:cubicBezTo>
                  <a:lnTo>
                    <a:pt x="5997" y="8680"/>
                  </a:lnTo>
                  <a:cubicBezTo>
                    <a:pt x="5764" y="8862"/>
                    <a:pt x="5621" y="9135"/>
                    <a:pt x="5621" y="9433"/>
                  </a:cubicBezTo>
                  <a:lnTo>
                    <a:pt x="5621" y="11666"/>
                  </a:lnTo>
                  <a:lnTo>
                    <a:pt x="5076" y="11666"/>
                  </a:lnTo>
                  <a:lnTo>
                    <a:pt x="5063" y="7772"/>
                  </a:lnTo>
                  <a:close/>
                  <a:moveTo>
                    <a:pt x="2662" y="12172"/>
                  </a:moveTo>
                  <a:lnTo>
                    <a:pt x="2662" y="13055"/>
                  </a:lnTo>
                  <a:lnTo>
                    <a:pt x="1325" y="13055"/>
                  </a:lnTo>
                  <a:lnTo>
                    <a:pt x="1325" y="12172"/>
                  </a:lnTo>
                  <a:close/>
                  <a:moveTo>
                    <a:pt x="4557" y="12172"/>
                  </a:moveTo>
                  <a:lnTo>
                    <a:pt x="4557" y="13055"/>
                  </a:lnTo>
                  <a:lnTo>
                    <a:pt x="3181" y="13055"/>
                  </a:lnTo>
                  <a:lnTo>
                    <a:pt x="3181" y="12172"/>
                  </a:lnTo>
                  <a:close/>
                  <a:moveTo>
                    <a:pt x="6413" y="12172"/>
                  </a:moveTo>
                  <a:lnTo>
                    <a:pt x="6413" y="13055"/>
                  </a:lnTo>
                  <a:lnTo>
                    <a:pt x="5063" y="13055"/>
                  </a:lnTo>
                  <a:lnTo>
                    <a:pt x="5063" y="12172"/>
                  </a:lnTo>
                  <a:close/>
                  <a:moveTo>
                    <a:pt x="8308" y="12172"/>
                  </a:moveTo>
                  <a:lnTo>
                    <a:pt x="8308" y="13055"/>
                  </a:lnTo>
                  <a:lnTo>
                    <a:pt x="6945" y="13055"/>
                  </a:lnTo>
                  <a:lnTo>
                    <a:pt x="6945" y="12172"/>
                  </a:lnTo>
                  <a:close/>
                  <a:moveTo>
                    <a:pt x="8321" y="13574"/>
                  </a:moveTo>
                  <a:lnTo>
                    <a:pt x="8308" y="14197"/>
                  </a:lnTo>
                  <a:cubicBezTo>
                    <a:pt x="8308" y="14885"/>
                    <a:pt x="7931" y="15521"/>
                    <a:pt x="7321" y="15832"/>
                  </a:cubicBezTo>
                  <a:lnTo>
                    <a:pt x="5283" y="16910"/>
                  </a:lnTo>
                  <a:cubicBezTo>
                    <a:pt x="5219" y="16948"/>
                    <a:pt x="5141" y="16974"/>
                    <a:pt x="5076" y="16987"/>
                  </a:cubicBezTo>
                  <a:lnTo>
                    <a:pt x="5076" y="13574"/>
                  </a:lnTo>
                  <a:close/>
                  <a:moveTo>
                    <a:pt x="4810" y="0"/>
                  </a:moveTo>
                  <a:cubicBezTo>
                    <a:pt x="4690" y="0"/>
                    <a:pt x="4570" y="81"/>
                    <a:pt x="4557" y="244"/>
                  </a:cubicBezTo>
                  <a:lnTo>
                    <a:pt x="4557" y="1944"/>
                  </a:lnTo>
                  <a:lnTo>
                    <a:pt x="3129" y="2710"/>
                  </a:lnTo>
                  <a:cubicBezTo>
                    <a:pt x="2862" y="2843"/>
                    <a:pt x="3005" y="3196"/>
                    <a:pt x="3239" y="3196"/>
                  </a:cubicBezTo>
                  <a:cubicBezTo>
                    <a:pt x="3278" y="3196"/>
                    <a:pt x="3320" y="3186"/>
                    <a:pt x="3362" y="3164"/>
                  </a:cubicBezTo>
                  <a:lnTo>
                    <a:pt x="4557" y="2528"/>
                  </a:lnTo>
                  <a:lnTo>
                    <a:pt x="4557" y="3216"/>
                  </a:lnTo>
                  <a:lnTo>
                    <a:pt x="2065" y="4527"/>
                  </a:lnTo>
                  <a:cubicBezTo>
                    <a:pt x="1286" y="4929"/>
                    <a:pt x="805" y="5734"/>
                    <a:pt x="805" y="6617"/>
                  </a:cubicBezTo>
                  <a:lnTo>
                    <a:pt x="805" y="7253"/>
                  </a:lnTo>
                  <a:lnTo>
                    <a:pt x="312" y="7253"/>
                  </a:lnTo>
                  <a:cubicBezTo>
                    <a:pt x="1" y="7279"/>
                    <a:pt x="1" y="7746"/>
                    <a:pt x="312" y="7759"/>
                  </a:cubicBezTo>
                  <a:lnTo>
                    <a:pt x="805" y="7759"/>
                  </a:lnTo>
                  <a:lnTo>
                    <a:pt x="805" y="13055"/>
                  </a:lnTo>
                  <a:lnTo>
                    <a:pt x="312" y="13055"/>
                  </a:lnTo>
                  <a:cubicBezTo>
                    <a:pt x="1" y="13081"/>
                    <a:pt x="1" y="13548"/>
                    <a:pt x="312" y="13561"/>
                  </a:cubicBezTo>
                  <a:lnTo>
                    <a:pt x="805" y="13561"/>
                  </a:lnTo>
                  <a:lnTo>
                    <a:pt x="805" y="14197"/>
                  </a:lnTo>
                  <a:cubicBezTo>
                    <a:pt x="805" y="15079"/>
                    <a:pt x="1286" y="15884"/>
                    <a:pt x="2065" y="16287"/>
                  </a:cubicBezTo>
                  <a:lnTo>
                    <a:pt x="2350" y="16442"/>
                  </a:lnTo>
                  <a:cubicBezTo>
                    <a:pt x="2393" y="16465"/>
                    <a:pt x="2434" y="16474"/>
                    <a:pt x="2473" y="16474"/>
                  </a:cubicBezTo>
                  <a:cubicBezTo>
                    <a:pt x="2708" y="16474"/>
                    <a:pt x="2851" y="16121"/>
                    <a:pt x="2584" y="15988"/>
                  </a:cubicBezTo>
                  <a:lnTo>
                    <a:pt x="2311" y="15832"/>
                  </a:lnTo>
                  <a:cubicBezTo>
                    <a:pt x="1701" y="15521"/>
                    <a:pt x="1312" y="14885"/>
                    <a:pt x="1325" y="14197"/>
                  </a:cubicBezTo>
                  <a:lnTo>
                    <a:pt x="1325" y="13574"/>
                  </a:lnTo>
                  <a:lnTo>
                    <a:pt x="4557" y="13574"/>
                  </a:lnTo>
                  <a:lnTo>
                    <a:pt x="4557" y="16987"/>
                  </a:lnTo>
                  <a:cubicBezTo>
                    <a:pt x="4479" y="16974"/>
                    <a:pt x="4401" y="16948"/>
                    <a:pt x="4336" y="16910"/>
                  </a:cubicBezTo>
                  <a:lnTo>
                    <a:pt x="3661" y="16546"/>
                  </a:lnTo>
                  <a:cubicBezTo>
                    <a:pt x="3617" y="16524"/>
                    <a:pt x="3574" y="16514"/>
                    <a:pt x="3534" y="16514"/>
                  </a:cubicBezTo>
                  <a:cubicBezTo>
                    <a:pt x="3294" y="16514"/>
                    <a:pt x="3159" y="16867"/>
                    <a:pt x="3414" y="17000"/>
                  </a:cubicBezTo>
                  <a:lnTo>
                    <a:pt x="4102" y="17364"/>
                  </a:lnTo>
                  <a:cubicBezTo>
                    <a:pt x="4323" y="17481"/>
                    <a:pt x="4566" y="17539"/>
                    <a:pt x="4811" y="17539"/>
                  </a:cubicBezTo>
                  <a:cubicBezTo>
                    <a:pt x="5056" y="17539"/>
                    <a:pt x="5303" y="17481"/>
                    <a:pt x="5530" y="17364"/>
                  </a:cubicBezTo>
                  <a:lnTo>
                    <a:pt x="7555" y="16287"/>
                  </a:lnTo>
                  <a:cubicBezTo>
                    <a:pt x="8334" y="15884"/>
                    <a:pt x="8814" y="15079"/>
                    <a:pt x="8814" y="14197"/>
                  </a:cubicBezTo>
                  <a:lnTo>
                    <a:pt x="8814" y="13574"/>
                  </a:lnTo>
                  <a:lnTo>
                    <a:pt x="9281" y="13574"/>
                  </a:lnTo>
                  <a:cubicBezTo>
                    <a:pt x="9606" y="13548"/>
                    <a:pt x="9606" y="13081"/>
                    <a:pt x="9281" y="13055"/>
                  </a:cubicBezTo>
                  <a:lnTo>
                    <a:pt x="8814" y="13055"/>
                  </a:lnTo>
                  <a:lnTo>
                    <a:pt x="8814" y="7772"/>
                  </a:lnTo>
                  <a:lnTo>
                    <a:pt x="9281" y="7772"/>
                  </a:lnTo>
                  <a:cubicBezTo>
                    <a:pt x="9606" y="7746"/>
                    <a:pt x="9606" y="7279"/>
                    <a:pt x="9281" y="7253"/>
                  </a:cubicBezTo>
                  <a:lnTo>
                    <a:pt x="8814" y="7253"/>
                  </a:lnTo>
                  <a:lnTo>
                    <a:pt x="8814" y="6617"/>
                  </a:lnTo>
                  <a:cubicBezTo>
                    <a:pt x="8814" y="5734"/>
                    <a:pt x="8334" y="4929"/>
                    <a:pt x="7555" y="4527"/>
                  </a:cubicBezTo>
                  <a:lnTo>
                    <a:pt x="5063" y="3216"/>
                  </a:lnTo>
                  <a:lnTo>
                    <a:pt x="5063" y="2541"/>
                  </a:lnTo>
                  <a:lnTo>
                    <a:pt x="6257" y="3164"/>
                  </a:lnTo>
                  <a:cubicBezTo>
                    <a:pt x="6283" y="3177"/>
                    <a:pt x="6335" y="3190"/>
                    <a:pt x="6374" y="3190"/>
                  </a:cubicBezTo>
                  <a:cubicBezTo>
                    <a:pt x="6646" y="3190"/>
                    <a:pt x="6737" y="2827"/>
                    <a:pt x="6491" y="2697"/>
                  </a:cubicBezTo>
                  <a:lnTo>
                    <a:pt x="5063" y="1957"/>
                  </a:lnTo>
                  <a:lnTo>
                    <a:pt x="5063" y="244"/>
                  </a:lnTo>
                  <a:cubicBezTo>
                    <a:pt x="5050" y="81"/>
                    <a:pt x="4930" y="0"/>
                    <a:pt x="4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223;p76">
              <a:extLst>
                <a:ext uri="{FF2B5EF4-FFF2-40B4-BE49-F238E27FC236}">
                  <a16:creationId xmlns:a16="http://schemas.microsoft.com/office/drawing/2014/main" id="{4DB0010B-EF1E-725C-975B-13BE23414BD6}"/>
                </a:ext>
              </a:extLst>
            </p:cNvPr>
            <p:cNvSpPr/>
            <p:nvPr/>
          </p:nvSpPr>
          <p:spPr>
            <a:xfrm>
              <a:off x="6194900" y="3411150"/>
              <a:ext cx="158700" cy="221075"/>
            </a:xfrm>
            <a:custGeom>
              <a:avLst/>
              <a:gdLst/>
              <a:ahLst/>
              <a:cxnLst/>
              <a:rect l="l" t="t" r="r" b="b"/>
              <a:pathLst>
                <a:path w="6348" h="8843" extrusionOk="0">
                  <a:moveTo>
                    <a:pt x="2921" y="691"/>
                  </a:moveTo>
                  <a:lnTo>
                    <a:pt x="2921" y="2483"/>
                  </a:lnTo>
                  <a:lnTo>
                    <a:pt x="1195" y="2483"/>
                  </a:lnTo>
                  <a:lnTo>
                    <a:pt x="1195" y="2197"/>
                  </a:lnTo>
                  <a:cubicBezTo>
                    <a:pt x="1182" y="1834"/>
                    <a:pt x="1390" y="1483"/>
                    <a:pt x="1727" y="1314"/>
                  </a:cubicBezTo>
                  <a:lnTo>
                    <a:pt x="2921" y="691"/>
                  </a:lnTo>
                  <a:close/>
                  <a:moveTo>
                    <a:pt x="3427" y="691"/>
                  </a:moveTo>
                  <a:lnTo>
                    <a:pt x="4634" y="1314"/>
                  </a:lnTo>
                  <a:cubicBezTo>
                    <a:pt x="4959" y="1483"/>
                    <a:pt x="5167" y="1834"/>
                    <a:pt x="5167" y="2197"/>
                  </a:cubicBezTo>
                  <a:lnTo>
                    <a:pt x="5167" y="2483"/>
                  </a:lnTo>
                  <a:lnTo>
                    <a:pt x="3427" y="2483"/>
                  </a:lnTo>
                  <a:lnTo>
                    <a:pt x="3427" y="691"/>
                  </a:lnTo>
                  <a:close/>
                  <a:moveTo>
                    <a:pt x="2026" y="3586"/>
                  </a:moveTo>
                  <a:cubicBezTo>
                    <a:pt x="2028" y="3586"/>
                    <a:pt x="2030" y="3586"/>
                    <a:pt x="2032" y="3586"/>
                  </a:cubicBezTo>
                  <a:lnTo>
                    <a:pt x="2032" y="3586"/>
                  </a:lnTo>
                  <a:cubicBezTo>
                    <a:pt x="2034" y="3586"/>
                    <a:pt x="2036" y="3586"/>
                    <a:pt x="2039" y="3586"/>
                  </a:cubicBezTo>
                  <a:close/>
                  <a:moveTo>
                    <a:pt x="2921" y="2989"/>
                  </a:moveTo>
                  <a:lnTo>
                    <a:pt x="2921" y="4430"/>
                  </a:lnTo>
                  <a:lnTo>
                    <a:pt x="2285" y="4430"/>
                  </a:lnTo>
                  <a:lnTo>
                    <a:pt x="2285" y="3845"/>
                  </a:lnTo>
                  <a:cubicBezTo>
                    <a:pt x="2285" y="3705"/>
                    <a:pt x="2172" y="3589"/>
                    <a:pt x="2032" y="3586"/>
                  </a:cubicBezTo>
                  <a:lnTo>
                    <a:pt x="2032" y="3586"/>
                  </a:lnTo>
                  <a:cubicBezTo>
                    <a:pt x="1892" y="3589"/>
                    <a:pt x="1779" y="3705"/>
                    <a:pt x="1779" y="3845"/>
                  </a:cubicBezTo>
                  <a:lnTo>
                    <a:pt x="1779" y="4430"/>
                  </a:lnTo>
                  <a:lnTo>
                    <a:pt x="1195" y="4430"/>
                  </a:lnTo>
                  <a:lnTo>
                    <a:pt x="1195" y="2989"/>
                  </a:lnTo>
                  <a:close/>
                  <a:moveTo>
                    <a:pt x="5167" y="2989"/>
                  </a:moveTo>
                  <a:lnTo>
                    <a:pt x="5167" y="4430"/>
                  </a:lnTo>
                  <a:lnTo>
                    <a:pt x="4583" y="4430"/>
                  </a:lnTo>
                  <a:lnTo>
                    <a:pt x="4583" y="3845"/>
                  </a:lnTo>
                  <a:cubicBezTo>
                    <a:pt x="4596" y="3657"/>
                    <a:pt x="4459" y="3563"/>
                    <a:pt x="4323" y="3563"/>
                  </a:cubicBezTo>
                  <a:cubicBezTo>
                    <a:pt x="4187" y="3563"/>
                    <a:pt x="4050" y="3657"/>
                    <a:pt x="4063" y="3845"/>
                  </a:cubicBezTo>
                  <a:lnTo>
                    <a:pt x="4063" y="4430"/>
                  </a:lnTo>
                  <a:lnTo>
                    <a:pt x="3427" y="4430"/>
                  </a:lnTo>
                  <a:lnTo>
                    <a:pt x="3427" y="2989"/>
                  </a:lnTo>
                  <a:close/>
                  <a:moveTo>
                    <a:pt x="2921" y="4949"/>
                  </a:moveTo>
                  <a:lnTo>
                    <a:pt x="2921" y="5948"/>
                  </a:lnTo>
                  <a:lnTo>
                    <a:pt x="1195" y="5948"/>
                  </a:lnTo>
                  <a:lnTo>
                    <a:pt x="1195" y="4949"/>
                  </a:lnTo>
                  <a:close/>
                  <a:moveTo>
                    <a:pt x="5167" y="4949"/>
                  </a:moveTo>
                  <a:lnTo>
                    <a:pt x="5167" y="5948"/>
                  </a:lnTo>
                  <a:lnTo>
                    <a:pt x="3427" y="5948"/>
                  </a:lnTo>
                  <a:lnTo>
                    <a:pt x="3427" y="4949"/>
                  </a:lnTo>
                  <a:close/>
                  <a:moveTo>
                    <a:pt x="2921" y="6467"/>
                  </a:moveTo>
                  <a:lnTo>
                    <a:pt x="2921" y="8259"/>
                  </a:lnTo>
                  <a:lnTo>
                    <a:pt x="1727" y="7623"/>
                  </a:lnTo>
                  <a:cubicBezTo>
                    <a:pt x="1390" y="7454"/>
                    <a:pt x="1182" y="7116"/>
                    <a:pt x="1195" y="6740"/>
                  </a:cubicBezTo>
                  <a:lnTo>
                    <a:pt x="1195" y="6467"/>
                  </a:lnTo>
                  <a:close/>
                  <a:moveTo>
                    <a:pt x="5167" y="6467"/>
                  </a:moveTo>
                  <a:lnTo>
                    <a:pt x="5167" y="6740"/>
                  </a:lnTo>
                  <a:cubicBezTo>
                    <a:pt x="5167" y="7116"/>
                    <a:pt x="4959" y="7454"/>
                    <a:pt x="4621" y="7623"/>
                  </a:cubicBezTo>
                  <a:lnTo>
                    <a:pt x="3427" y="8259"/>
                  </a:lnTo>
                  <a:lnTo>
                    <a:pt x="3427" y="6467"/>
                  </a:lnTo>
                  <a:close/>
                  <a:moveTo>
                    <a:pt x="3174" y="0"/>
                  </a:moveTo>
                  <a:cubicBezTo>
                    <a:pt x="3132" y="0"/>
                    <a:pt x="3090" y="10"/>
                    <a:pt x="3051" y="29"/>
                  </a:cubicBezTo>
                  <a:lnTo>
                    <a:pt x="1480" y="860"/>
                  </a:lnTo>
                  <a:cubicBezTo>
                    <a:pt x="987" y="1120"/>
                    <a:pt x="676" y="1639"/>
                    <a:pt x="676" y="2197"/>
                  </a:cubicBezTo>
                  <a:lnTo>
                    <a:pt x="676" y="2483"/>
                  </a:lnTo>
                  <a:lnTo>
                    <a:pt x="312" y="2483"/>
                  </a:lnTo>
                  <a:cubicBezTo>
                    <a:pt x="1" y="2509"/>
                    <a:pt x="1" y="2963"/>
                    <a:pt x="312" y="2989"/>
                  </a:cubicBezTo>
                  <a:lnTo>
                    <a:pt x="676" y="2989"/>
                  </a:lnTo>
                  <a:lnTo>
                    <a:pt x="676" y="5948"/>
                  </a:lnTo>
                  <a:lnTo>
                    <a:pt x="312" y="5948"/>
                  </a:lnTo>
                  <a:cubicBezTo>
                    <a:pt x="1" y="5974"/>
                    <a:pt x="1" y="6441"/>
                    <a:pt x="312" y="6467"/>
                  </a:cubicBezTo>
                  <a:lnTo>
                    <a:pt x="676" y="6467"/>
                  </a:lnTo>
                  <a:lnTo>
                    <a:pt x="676" y="6740"/>
                  </a:lnTo>
                  <a:cubicBezTo>
                    <a:pt x="676" y="7311"/>
                    <a:pt x="987" y="7817"/>
                    <a:pt x="1480" y="8090"/>
                  </a:cubicBezTo>
                  <a:lnTo>
                    <a:pt x="2700" y="8726"/>
                  </a:lnTo>
                  <a:cubicBezTo>
                    <a:pt x="2850" y="8804"/>
                    <a:pt x="3012" y="8843"/>
                    <a:pt x="3174" y="8843"/>
                  </a:cubicBezTo>
                  <a:cubicBezTo>
                    <a:pt x="3336" y="8843"/>
                    <a:pt x="3499" y="8804"/>
                    <a:pt x="3648" y="8726"/>
                  </a:cubicBezTo>
                  <a:lnTo>
                    <a:pt x="4868" y="8090"/>
                  </a:lnTo>
                  <a:cubicBezTo>
                    <a:pt x="5361" y="7817"/>
                    <a:pt x="5686" y="7311"/>
                    <a:pt x="5673" y="6740"/>
                  </a:cubicBezTo>
                  <a:lnTo>
                    <a:pt x="5673" y="6467"/>
                  </a:lnTo>
                  <a:lnTo>
                    <a:pt x="6023" y="6467"/>
                  </a:lnTo>
                  <a:cubicBezTo>
                    <a:pt x="6348" y="6441"/>
                    <a:pt x="6348" y="5974"/>
                    <a:pt x="6023" y="5948"/>
                  </a:cubicBezTo>
                  <a:lnTo>
                    <a:pt x="5673" y="5948"/>
                  </a:lnTo>
                  <a:lnTo>
                    <a:pt x="5673" y="2989"/>
                  </a:lnTo>
                  <a:lnTo>
                    <a:pt x="6023" y="2989"/>
                  </a:lnTo>
                  <a:cubicBezTo>
                    <a:pt x="6348" y="2963"/>
                    <a:pt x="6348" y="2509"/>
                    <a:pt x="6023" y="2483"/>
                  </a:cubicBezTo>
                  <a:lnTo>
                    <a:pt x="5673" y="2483"/>
                  </a:lnTo>
                  <a:lnTo>
                    <a:pt x="5673" y="2197"/>
                  </a:lnTo>
                  <a:cubicBezTo>
                    <a:pt x="5673" y="1639"/>
                    <a:pt x="5361" y="1120"/>
                    <a:pt x="4868" y="860"/>
                  </a:cubicBezTo>
                  <a:lnTo>
                    <a:pt x="3298" y="29"/>
                  </a:lnTo>
                  <a:cubicBezTo>
                    <a:pt x="3259" y="10"/>
                    <a:pt x="3216" y="0"/>
                    <a:pt x="31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224;p76">
              <a:extLst>
                <a:ext uri="{FF2B5EF4-FFF2-40B4-BE49-F238E27FC236}">
                  <a16:creationId xmlns:a16="http://schemas.microsoft.com/office/drawing/2014/main" id="{6E76A45C-5C95-4A62-DF1D-081752BD1E92}"/>
                </a:ext>
              </a:extLst>
            </p:cNvPr>
            <p:cNvSpPr/>
            <p:nvPr/>
          </p:nvSpPr>
          <p:spPr>
            <a:xfrm>
              <a:off x="6267925" y="3338950"/>
              <a:ext cx="13000" cy="55750"/>
            </a:xfrm>
            <a:custGeom>
              <a:avLst/>
              <a:gdLst/>
              <a:ahLst/>
              <a:cxnLst/>
              <a:rect l="l" t="t" r="r" b="b"/>
              <a:pathLst>
                <a:path w="520" h="2230" extrusionOk="0">
                  <a:moveTo>
                    <a:pt x="258" y="0"/>
                  </a:moveTo>
                  <a:cubicBezTo>
                    <a:pt x="136" y="0"/>
                    <a:pt x="13" y="81"/>
                    <a:pt x="0" y="244"/>
                  </a:cubicBezTo>
                  <a:lnTo>
                    <a:pt x="0" y="1970"/>
                  </a:lnTo>
                  <a:cubicBezTo>
                    <a:pt x="0" y="2113"/>
                    <a:pt x="117" y="2229"/>
                    <a:pt x="260" y="2229"/>
                  </a:cubicBezTo>
                  <a:cubicBezTo>
                    <a:pt x="403" y="2216"/>
                    <a:pt x="519" y="2113"/>
                    <a:pt x="506" y="1970"/>
                  </a:cubicBezTo>
                  <a:lnTo>
                    <a:pt x="506" y="244"/>
                  </a:lnTo>
                  <a:cubicBezTo>
                    <a:pt x="500" y="81"/>
                    <a:pt x="380" y="0"/>
                    <a:pt x="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1225;p76">
            <a:extLst>
              <a:ext uri="{FF2B5EF4-FFF2-40B4-BE49-F238E27FC236}">
                <a16:creationId xmlns:a16="http://schemas.microsoft.com/office/drawing/2014/main" id="{8EDA77BD-E018-348D-1BBD-603F19A5A24C}"/>
              </a:ext>
            </a:extLst>
          </p:cNvPr>
          <p:cNvGrpSpPr/>
          <p:nvPr/>
        </p:nvGrpSpPr>
        <p:grpSpPr>
          <a:xfrm>
            <a:off x="8350464" y="5213848"/>
            <a:ext cx="531751" cy="600710"/>
            <a:chOff x="6200100" y="4029225"/>
            <a:chExt cx="388450" cy="438825"/>
          </a:xfrm>
          <a:solidFill>
            <a:srgbClr val="2C2B7F"/>
          </a:solidFill>
        </p:grpSpPr>
        <p:sp>
          <p:nvSpPr>
            <p:cNvPr id="135" name="Google Shape;1226;p76">
              <a:extLst>
                <a:ext uri="{FF2B5EF4-FFF2-40B4-BE49-F238E27FC236}">
                  <a16:creationId xmlns:a16="http://schemas.microsoft.com/office/drawing/2014/main" id="{B01C59B9-3D2B-4238-C7C2-BB67D8B8FF0D}"/>
                </a:ext>
              </a:extLst>
            </p:cNvPr>
            <p:cNvSpPr/>
            <p:nvPr/>
          </p:nvSpPr>
          <p:spPr>
            <a:xfrm>
              <a:off x="6238050" y="4097275"/>
              <a:ext cx="350500" cy="370775"/>
            </a:xfrm>
            <a:custGeom>
              <a:avLst/>
              <a:gdLst/>
              <a:ahLst/>
              <a:cxnLst/>
              <a:rect l="l" t="t" r="r" b="b"/>
              <a:pathLst>
                <a:path w="14020" h="14831" extrusionOk="0">
                  <a:moveTo>
                    <a:pt x="2700" y="1169"/>
                  </a:moveTo>
                  <a:cubicBezTo>
                    <a:pt x="2797" y="1169"/>
                    <a:pt x="2897" y="1206"/>
                    <a:pt x="2986" y="1296"/>
                  </a:cubicBezTo>
                  <a:lnTo>
                    <a:pt x="3869" y="2191"/>
                  </a:lnTo>
                  <a:cubicBezTo>
                    <a:pt x="3726" y="2230"/>
                    <a:pt x="3609" y="2308"/>
                    <a:pt x="3506" y="2412"/>
                  </a:cubicBezTo>
                  <a:cubicBezTo>
                    <a:pt x="3402" y="2516"/>
                    <a:pt x="3324" y="2632"/>
                    <a:pt x="3285" y="2775"/>
                  </a:cubicBezTo>
                  <a:lnTo>
                    <a:pt x="2402" y="1893"/>
                  </a:lnTo>
                  <a:cubicBezTo>
                    <a:pt x="2092" y="1592"/>
                    <a:pt x="2376" y="1169"/>
                    <a:pt x="2700" y="1169"/>
                  </a:cubicBezTo>
                  <a:close/>
                  <a:moveTo>
                    <a:pt x="1734" y="2139"/>
                  </a:moveTo>
                  <a:cubicBezTo>
                    <a:pt x="1841" y="2139"/>
                    <a:pt x="1948" y="2178"/>
                    <a:pt x="2026" y="2256"/>
                  </a:cubicBezTo>
                  <a:lnTo>
                    <a:pt x="2623" y="2840"/>
                  </a:lnTo>
                  <a:cubicBezTo>
                    <a:pt x="2480" y="2892"/>
                    <a:pt x="2350" y="2970"/>
                    <a:pt x="2246" y="3074"/>
                  </a:cubicBezTo>
                  <a:cubicBezTo>
                    <a:pt x="2143" y="3178"/>
                    <a:pt x="2065" y="3294"/>
                    <a:pt x="2026" y="3437"/>
                  </a:cubicBezTo>
                  <a:lnTo>
                    <a:pt x="1442" y="2853"/>
                  </a:lnTo>
                  <a:cubicBezTo>
                    <a:pt x="1364" y="2775"/>
                    <a:pt x="1312" y="2671"/>
                    <a:pt x="1312" y="2555"/>
                  </a:cubicBezTo>
                  <a:cubicBezTo>
                    <a:pt x="1312" y="2451"/>
                    <a:pt x="1364" y="2334"/>
                    <a:pt x="1442" y="2256"/>
                  </a:cubicBezTo>
                  <a:cubicBezTo>
                    <a:pt x="1520" y="2178"/>
                    <a:pt x="1627" y="2139"/>
                    <a:pt x="1734" y="2139"/>
                  </a:cubicBezTo>
                  <a:close/>
                  <a:moveTo>
                    <a:pt x="1173" y="3478"/>
                  </a:moveTo>
                  <a:cubicBezTo>
                    <a:pt x="1271" y="3478"/>
                    <a:pt x="1374" y="3516"/>
                    <a:pt x="1468" y="3606"/>
                  </a:cubicBezTo>
                  <a:lnTo>
                    <a:pt x="1662" y="3801"/>
                  </a:lnTo>
                  <a:cubicBezTo>
                    <a:pt x="1520" y="3853"/>
                    <a:pt x="1390" y="3930"/>
                    <a:pt x="1299" y="4034"/>
                  </a:cubicBezTo>
                  <a:cubicBezTo>
                    <a:pt x="1195" y="4138"/>
                    <a:pt x="1117" y="4255"/>
                    <a:pt x="1065" y="4398"/>
                  </a:cubicBezTo>
                  <a:lnTo>
                    <a:pt x="871" y="4203"/>
                  </a:lnTo>
                  <a:cubicBezTo>
                    <a:pt x="572" y="3894"/>
                    <a:pt x="847" y="3478"/>
                    <a:pt x="1173" y="3478"/>
                  </a:cubicBezTo>
                  <a:close/>
                  <a:moveTo>
                    <a:pt x="7332" y="1858"/>
                  </a:moveTo>
                  <a:cubicBezTo>
                    <a:pt x="7439" y="1858"/>
                    <a:pt x="7548" y="1899"/>
                    <a:pt x="7646" y="1996"/>
                  </a:cubicBezTo>
                  <a:lnTo>
                    <a:pt x="9619" y="3969"/>
                  </a:lnTo>
                  <a:cubicBezTo>
                    <a:pt x="9956" y="4320"/>
                    <a:pt x="10190" y="4761"/>
                    <a:pt x="10281" y="5241"/>
                  </a:cubicBezTo>
                  <a:lnTo>
                    <a:pt x="10398" y="5968"/>
                  </a:lnTo>
                  <a:cubicBezTo>
                    <a:pt x="10333" y="5877"/>
                    <a:pt x="10268" y="5812"/>
                    <a:pt x="10203" y="5735"/>
                  </a:cubicBezTo>
                  <a:lnTo>
                    <a:pt x="8230" y="3762"/>
                  </a:lnTo>
                  <a:cubicBezTo>
                    <a:pt x="8126" y="3658"/>
                    <a:pt x="7997" y="3580"/>
                    <a:pt x="7854" y="3528"/>
                  </a:cubicBezTo>
                  <a:lnTo>
                    <a:pt x="6984" y="2658"/>
                  </a:lnTo>
                  <a:cubicBezTo>
                    <a:pt x="6653" y="2328"/>
                    <a:pt x="6973" y="1858"/>
                    <a:pt x="7332" y="1858"/>
                  </a:cubicBezTo>
                  <a:close/>
                  <a:moveTo>
                    <a:pt x="11034" y="7422"/>
                  </a:moveTo>
                  <a:lnTo>
                    <a:pt x="11034" y="7422"/>
                  </a:lnTo>
                  <a:cubicBezTo>
                    <a:pt x="11060" y="7461"/>
                    <a:pt x="11800" y="8188"/>
                    <a:pt x="11800" y="8188"/>
                  </a:cubicBezTo>
                  <a:lnTo>
                    <a:pt x="11306" y="8681"/>
                  </a:lnTo>
                  <a:cubicBezTo>
                    <a:pt x="11254" y="8538"/>
                    <a:pt x="11216" y="8408"/>
                    <a:pt x="11190" y="8253"/>
                  </a:cubicBezTo>
                  <a:lnTo>
                    <a:pt x="11177" y="8266"/>
                  </a:lnTo>
                  <a:lnTo>
                    <a:pt x="11034" y="7422"/>
                  </a:lnTo>
                  <a:close/>
                  <a:moveTo>
                    <a:pt x="12494" y="8246"/>
                  </a:moveTo>
                  <a:cubicBezTo>
                    <a:pt x="12510" y="8246"/>
                    <a:pt x="12526" y="8253"/>
                    <a:pt x="12539" y="8266"/>
                  </a:cubicBezTo>
                  <a:lnTo>
                    <a:pt x="13435" y="9161"/>
                  </a:lnTo>
                  <a:cubicBezTo>
                    <a:pt x="13461" y="9187"/>
                    <a:pt x="13461" y="9226"/>
                    <a:pt x="13435" y="9252"/>
                  </a:cubicBezTo>
                  <a:lnTo>
                    <a:pt x="12890" y="9797"/>
                  </a:lnTo>
                  <a:lnTo>
                    <a:pt x="12539" y="9447"/>
                  </a:lnTo>
                  <a:cubicBezTo>
                    <a:pt x="12422" y="9337"/>
                    <a:pt x="12272" y="9281"/>
                    <a:pt x="12123" y="9281"/>
                  </a:cubicBezTo>
                  <a:cubicBezTo>
                    <a:pt x="12009" y="9281"/>
                    <a:pt x="11896" y="9314"/>
                    <a:pt x="11800" y="9382"/>
                  </a:cubicBezTo>
                  <a:cubicBezTo>
                    <a:pt x="11800" y="9382"/>
                    <a:pt x="11618" y="9200"/>
                    <a:pt x="11566" y="9148"/>
                  </a:cubicBezTo>
                  <a:lnTo>
                    <a:pt x="12449" y="8266"/>
                  </a:lnTo>
                  <a:cubicBezTo>
                    <a:pt x="12462" y="8253"/>
                    <a:pt x="12478" y="8246"/>
                    <a:pt x="12494" y="8246"/>
                  </a:cubicBezTo>
                  <a:close/>
                  <a:moveTo>
                    <a:pt x="12109" y="9799"/>
                  </a:moveTo>
                  <a:cubicBezTo>
                    <a:pt x="12136" y="9799"/>
                    <a:pt x="12176" y="9810"/>
                    <a:pt x="12176" y="9810"/>
                  </a:cubicBezTo>
                  <a:lnTo>
                    <a:pt x="13072" y="10706"/>
                  </a:lnTo>
                  <a:cubicBezTo>
                    <a:pt x="13098" y="10732"/>
                    <a:pt x="13098" y="10771"/>
                    <a:pt x="13072" y="10797"/>
                  </a:cubicBezTo>
                  <a:lnTo>
                    <a:pt x="9580" y="14288"/>
                  </a:lnTo>
                  <a:cubicBezTo>
                    <a:pt x="9567" y="14301"/>
                    <a:pt x="9551" y="14308"/>
                    <a:pt x="9535" y="14308"/>
                  </a:cubicBezTo>
                  <a:cubicBezTo>
                    <a:pt x="9518" y="14308"/>
                    <a:pt x="9502" y="14301"/>
                    <a:pt x="9489" y="14288"/>
                  </a:cubicBezTo>
                  <a:lnTo>
                    <a:pt x="8594" y="13393"/>
                  </a:lnTo>
                  <a:cubicBezTo>
                    <a:pt x="8568" y="13367"/>
                    <a:pt x="8568" y="13328"/>
                    <a:pt x="8594" y="13315"/>
                  </a:cubicBezTo>
                  <a:lnTo>
                    <a:pt x="12085" y="9810"/>
                  </a:lnTo>
                  <a:cubicBezTo>
                    <a:pt x="12085" y="9802"/>
                    <a:pt x="12095" y="9799"/>
                    <a:pt x="12109" y="9799"/>
                  </a:cubicBezTo>
                  <a:close/>
                  <a:moveTo>
                    <a:pt x="3947" y="1"/>
                  </a:moveTo>
                  <a:cubicBezTo>
                    <a:pt x="3707" y="1"/>
                    <a:pt x="3467" y="95"/>
                    <a:pt x="3285" y="283"/>
                  </a:cubicBezTo>
                  <a:cubicBezTo>
                    <a:pt x="3155" y="400"/>
                    <a:pt x="3077" y="556"/>
                    <a:pt x="3038" y="737"/>
                  </a:cubicBezTo>
                  <a:cubicBezTo>
                    <a:pt x="2480" y="1270"/>
                    <a:pt x="1805" y="1672"/>
                    <a:pt x="1078" y="1893"/>
                  </a:cubicBezTo>
                  <a:cubicBezTo>
                    <a:pt x="780" y="2191"/>
                    <a:pt x="715" y="2645"/>
                    <a:pt x="910" y="3009"/>
                  </a:cubicBezTo>
                  <a:cubicBezTo>
                    <a:pt x="222" y="3204"/>
                    <a:pt x="1" y="4060"/>
                    <a:pt x="507" y="4566"/>
                  </a:cubicBezTo>
                  <a:lnTo>
                    <a:pt x="1091" y="5151"/>
                  </a:lnTo>
                  <a:cubicBezTo>
                    <a:pt x="949" y="5202"/>
                    <a:pt x="832" y="5280"/>
                    <a:pt x="728" y="5384"/>
                  </a:cubicBezTo>
                  <a:cubicBezTo>
                    <a:pt x="351" y="5748"/>
                    <a:pt x="351" y="6345"/>
                    <a:pt x="728" y="6708"/>
                  </a:cubicBezTo>
                  <a:lnTo>
                    <a:pt x="3921" y="9914"/>
                  </a:lnTo>
                  <a:cubicBezTo>
                    <a:pt x="3973" y="9953"/>
                    <a:pt x="4038" y="9979"/>
                    <a:pt x="4103" y="9979"/>
                  </a:cubicBezTo>
                  <a:cubicBezTo>
                    <a:pt x="4336" y="9979"/>
                    <a:pt x="4453" y="9706"/>
                    <a:pt x="4297" y="9538"/>
                  </a:cubicBezTo>
                  <a:lnTo>
                    <a:pt x="1091" y="6332"/>
                  </a:lnTo>
                  <a:cubicBezTo>
                    <a:pt x="783" y="6034"/>
                    <a:pt x="1061" y="5614"/>
                    <a:pt x="1383" y="5614"/>
                  </a:cubicBezTo>
                  <a:cubicBezTo>
                    <a:pt x="1481" y="5614"/>
                    <a:pt x="1584" y="5653"/>
                    <a:pt x="1675" y="5748"/>
                  </a:cubicBezTo>
                  <a:lnTo>
                    <a:pt x="4505" y="8577"/>
                  </a:lnTo>
                  <a:cubicBezTo>
                    <a:pt x="4557" y="8629"/>
                    <a:pt x="4622" y="8655"/>
                    <a:pt x="4700" y="8655"/>
                  </a:cubicBezTo>
                  <a:cubicBezTo>
                    <a:pt x="4920" y="8655"/>
                    <a:pt x="5037" y="8370"/>
                    <a:pt x="4881" y="8214"/>
                  </a:cubicBezTo>
                  <a:lnTo>
                    <a:pt x="1649" y="4995"/>
                  </a:lnTo>
                  <a:cubicBezTo>
                    <a:pt x="1351" y="4687"/>
                    <a:pt x="1632" y="4264"/>
                    <a:pt x="1954" y="4264"/>
                  </a:cubicBezTo>
                  <a:cubicBezTo>
                    <a:pt x="2053" y="4264"/>
                    <a:pt x="2155" y="4304"/>
                    <a:pt x="2246" y="4398"/>
                  </a:cubicBezTo>
                  <a:lnTo>
                    <a:pt x="5465" y="7617"/>
                  </a:lnTo>
                  <a:cubicBezTo>
                    <a:pt x="5523" y="7675"/>
                    <a:pt x="5588" y="7699"/>
                    <a:pt x="5649" y="7699"/>
                  </a:cubicBezTo>
                  <a:cubicBezTo>
                    <a:pt x="5849" y="7699"/>
                    <a:pt x="6018" y="7442"/>
                    <a:pt x="5829" y="7253"/>
                  </a:cubicBezTo>
                  <a:lnTo>
                    <a:pt x="2610" y="4034"/>
                  </a:lnTo>
                  <a:cubicBezTo>
                    <a:pt x="2311" y="3725"/>
                    <a:pt x="2586" y="3309"/>
                    <a:pt x="2912" y="3309"/>
                  </a:cubicBezTo>
                  <a:cubicBezTo>
                    <a:pt x="3011" y="3309"/>
                    <a:pt x="3114" y="3347"/>
                    <a:pt x="3207" y="3437"/>
                  </a:cubicBezTo>
                  <a:lnTo>
                    <a:pt x="6439" y="6656"/>
                  </a:lnTo>
                  <a:cubicBezTo>
                    <a:pt x="6491" y="6708"/>
                    <a:pt x="6556" y="6734"/>
                    <a:pt x="6621" y="6734"/>
                  </a:cubicBezTo>
                  <a:cubicBezTo>
                    <a:pt x="6854" y="6734"/>
                    <a:pt x="6971" y="6461"/>
                    <a:pt x="6802" y="6293"/>
                  </a:cubicBezTo>
                  <a:lnTo>
                    <a:pt x="3882" y="3372"/>
                  </a:lnTo>
                  <a:cubicBezTo>
                    <a:pt x="3556" y="3076"/>
                    <a:pt x="3847" y="2644"/>
                    <a:pt x="4176" y="2644"/>
                  </a:cubicBezTo>
                  <a:cubicBezTo>
                    <a:pt x="4279" y="2644"/>
                    <a:pt x="4386" y="2686"/>
                    <a:pt x="4479" y="2788"/>
                  </a:cubicBezTo>
                  <a:lnTo>
                    <a:pt x="8217" y="6513"/>
                  </a:lnTo>
                  <a:cubicBezTo>
                    <a:pt x="8263" y="6559"/>
                    <a:pt x="8328" y="6582"/>
                    <a:pt x="8394" y="6582"/>
                  </a:cubicBezTo>
                  <a:cubicBezTo>
                    <a:pt x="8461" y="6582"/>
                    <a:pt x="8529" y="6559"/>
                    <a:pt x="8581" y="6513"/>
                  </a:cubicBezTo>
                  <a:cubicBezTo>
                    <a:pt x="8671" y="6410"/>
                    <a:pt x="8671" y="6254"/>
                    <a:pt x="8581" y="6150"/>
                  </a:cubicBezTo>
                  <a:lnTo>
                    <a:pt x="7218" y="4787"/>
                  </a:lnTo>
                  <a:cubicBezTo>
                    <a:pt x="6895" y="4465"/>
                    <a:pt x="7222" y="3993"/>
                    <a:pt x="7579" y="3993"/>
                  </a:cubicBezTo>
                  <a:cubicBezTo>
                    <a:pt x="7682" y="3993"/>
                    <a:pt x="7787" y="4032"/>
                    <a:pt x="7880" y="4125"/>
                  </a:cubicBezTo>
                  <a:lnTo>
                    <a:pt x="9853" y="6111"/>
                  </a:lnTo>
                  <a:cubicBezTo>
                    <a:pt x="10190" y="6461"/>
                    <a:pt x="10424" y="6903"/>
                    <a:pt x="10502" y="7383"/>
                  </a:cubicBezTo>
                  <a:cubicBezTo>
                    <a:pt x="10657" y="8253"/>
                    <a:pt x="10748" y="9109"/>
                    <a:pt x="11436" y="9745"/>
                  </a:cubicBezTo>
                  <a:lnTo>
                    <a:pt x="8581" y="12601"/>
                  </a:lnTo>
                  <a:cubicBezTo>
                    <a:pt x="8074" y="12069"/>
                    <a:pt x="7438" y="11835"/>
                    <a:pt x="6763" y="11614"/>
                  </a:cubicBezTo>
                  <a:cubicBezTo>
                    <a:pt x="6374" y="11485"/>
                    <a:pt x="6024" y="11277"/>
                    <a:pt x="5738" y="10991"/>
                  </a:cubicBezTo>
                  <a:lnTo>
                    <a:pt x="5141" y="10381"/>
                  </a:lnTo>
                  <a:cubicBezTo>
                    <a:pt x="5084" y="10324"/>
                    <a:pt x="5021" y="10301"/>
                    <a:pt x="4961" y="10301"/>
                  </a:cubicBezTo>
                  <a:cubicBezTo>
                    <a:pt x="4759" y="10301"/>
                    <a:pt x="4585" y="10565"/>
                    <a:pt x="4765" y="10745"/>
                  </a:cubicBezTo>
                  <a:lnTo>
                    <a:pt x="5375" y="11355"/>
                  </a:lnTo>
                  <a:cubicBezTo>
                    <a:pt x="5725" y="11692"/>
                    <a:pt x="6140" y="11952"/>
                    <a:pt x="6608" y="12108"/>
                  </a:cubicBezTo>
                  <a:cubicBezTo>
                    <a:pt x="7205" y="12289"/>
                    <a:pt x="7763" y="12497"/>
                    <a:pt x="8217" y="12977"/>
                  </a:cubicBezTo>
                  <a:cubicBezTo>
                    <a:pt x="8010" y="13198"/>
                    <a:pt x="8023" y="13548"/>
                    <a:pt x="8230" y="13769"/>
                  </a:cubicBezTo>
                  <a:lnTo>
                    <a:pt x="9139" y="14665"/>
                  </a:lnTo>
                  <a:cubicBezTo>
                    <a:pt x="9249" y="14775"/>
                    <a:pt x="9395" y="14830"/>
                    <a:pt x="9541" y="14830"/>
                  </a:cubicBezTo>
                  <a:cubicBezTo>
                    <a:pt x="9687" y="14830"/>
                    <a:pt x="9833" y="14775"/>
                    <a:pt x="9944" y="14665"/>
                  </a:cubicBezTo>
                  <a:lnTo>
                    <a:pt x="13448" y="11173"/>
                  </a:lnTo>
                  <a:cubicBezTo>
                    <a:pt x="13669" y="10939"/>
                    <a:pt x="13669" y="10576"/>
                    <a:pt x="13448" y="10355"/>
                  </a:cubicBezTo>
                  <a:lnTo>
                    <a:pt x="13253" y="10174"/>
                  </a:lnTo>
                  <a:lnTo>
                    <a:pt x="13799" y="9616"/>
                  </a:lnTo>
                  <a:cubicBezTo>
                    <a:pt x="14019" y="9395"/>
                    <a:pt x="14019" y="9031"/>
                    <a:pt x="13799" y="8811"/>
                  </a:cubicBezTo>
                  <a:lnTo>
                    <a:pt x="13811" y="8798"/>
                  </a:lnTo>
                  <a:lnTo>
                    <a:pt x="12916" y="7902"/>
                  </a:lnTo>
                  <a:cubicBezTo>
                    <a:pt x="12800" y="7786"/>
                    <a:pt x="12651" y="7727"/>
                    <a:pt x="12501" y="7727"/>
                  </a:cubicBezTo>
                  <a:cubicBezTo>
                    <a:pt x="12384" y="7727"/>
                    <a:pt x="12266" y="7763"/>
                    <a:pt x="12163" y="7837"/>
                  </a:cubicBezTo>
                  <a:lnTo>
                    <a:pt x="11501" y="7162"/>
                  </a:lnTo>
                  <a:cubicBezTo>
                    <a:pt x="11216" y="6877"/>
                    <a:pt x="11034" y="6526"/>
                    <a:pt x="10956" y="6124"/>
                  </a:cubicBezTo>
                  <a:lnTo>
                    <a:pt x="10800" y="5151"/>
                  </a:lnTo>
                  <a:cubicBezTo>
                    <a:pt x="10696" y="4566"/>
                    <a:pt x="10411" y="4021"/>
                    <a:pt x="9982" y="3606"/>
                  </a:cubicBezTo>
                  <a:lnTo>
                    <a:pt x="8010" y="1633"/>
                  </a:lnTo>
                  <a:cubicBezTo>
                    <a:pt x="7809" y="1441"/>
                    <a:pt x="7566" y="1355"/>
                    <a:pt x="7328" y="1355"/>
                  </a:cubicBezTo>
                  <a:cubicBezTo>
                    <a:pt x="6825" y="1355"/>
                    <a:pt x="6344" y="1739"/>
                    <a:pt x="6335" y="2321"/>
                  </a:cubicBezTo>
                  <a:cubicBezTo>
                    <a:pt x="6335" y="2581"/>
                    <a:pt x="6439" y="2840"/>
                    <a:pt x="6621" y="3022"/>
                  </a:cubicBezTo>
                  <a:lnTo>
                    <a:pt x="7153" y="3554"/>
                  </a:lnTo>
                  <a:cubicBezTo>
                    <a:pt x="6880" y="3671"/>
                    <a:pt x="6673" y="3891"/>
                    <a:pt x="6595" y="4177"/>
                  </a:cubicBezTo>
                  <a:lnTo>
                    <a:pt x="4829" y="2412"/>
                  </a:lnTo>
                  <a:lnTo>
                    <a:pt x="3648" y="1231"/>
                  </a:lnTo>
                  <a:cubicBezTo>
                    <a:pt x="3389" y="971"/>
                    <a:pt x="3570" y="517"/>
                    <a:pt x="3947" y="517"/>
                  </a:cubicBezTo>
                  <a:cubicBezTo>
                    <a:pt x="4064" y="517"/>
                    <a:pt x="4168" y="569"/>
                    <a:pt x="4245" y="647"/>
                  </a:cubicBezTo>
                  <a:lnTo>
                    <a:pt x="5478" y="1880"/>
                  </a:lnTo>
                  <a:cubicBezTo>
                    <a:pt x="5532" y="1933"/>
                    <a:pt x="5592" y="1955"/>
                    <a:pt x="5651" y="1955"/>
                  </a:cubicBezTo>
                  <a:cubicBezTo>
                    <a:pt x="5851" y="1955"/>
                    <a:pt x="6033" y="1697"/>
                    <a:pt x="5842" y="1516"/>
                  </a:cubicBezTo>
                  <a:lnTo>
                    <a:pt x="4609" y="283"/>
                  </a:lnTo>
                  <a:cubicBezTo>
                    <a:pt x="4427" y="95"/>
                    <a:pt x="4187" y="1"/>
                    <a:pt x="39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227;p76">
              <a:extLst>
                <a:ext uri="{FF2B5EF4-FFF2-40B4-BE49-F238E27FC236}">
                  <a16:creationId xmlns:a16="http://schemas.microsoft.com/office/drawing/2014/main" id="{56312964-DBE4-5A44-4356-209B849AC97F}"/>
                </a:ext>
              </a:extLst>
            </p:cNvPr>
            <p:cNvSpPr/>
            <p:nvPr/>
          </p:nvSpPr>
          <p:spPr>
            <a:xfrm>
              <a:off x="6526700" y="4364475"/>
              <a:ext cx="18525" cy="13225"/>
            </a:xfrm>
            <a:custGeom>
              <a:avLst/>
              <a:gdLst/>
              <a:ahLst/>
              <a:cxnLst/>
              <a:rect l="l" t="t" r="r" b="b"/>
              <a:pathLst>
                <a:path w="741" h="529" extrusionOk="0">
                  <a:moveTo>
                    <a:pt x="373" y="1"/>
                  </a:moveTo>
                  <a:cubicBezTo>
                    <a:pt x="311" y="1"/>
                    <a:pt x="247" y="25"/>
                    <a:pt x="189" y="83"/>
                  </a:cubicBezTo>
                  <a:cubicBezTo>
                    <a:pt x="0" y="271"/>
                    <a:pt x="176" y="528"/>
                    <a:pt x="374" y="528"/>
                  </a:cubicBezTo>
                  <a:cubicBezTo>
                    <a:pt x="434" y="528"/>
                    <a:pt x="497" y="504"/>
                    <a:pt x="552" y="446"/>
                  </a:cubicBezTo>
                  <a:cubicBezTo>
                    <a:pt x="741" y="258"/>
                    <a:pt x="572" y="1"/>
                    <a:pt x="3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228;p76">
              <a:extLst>
                <a:ext uri="{FF2B5EF4-FFF2-40B4-BE49-F238E27FC236}">
                  <a16:creationId xmlns:a16="http://schemas.microsoft.com/office/drawing/2014/main" id="{B1140398-72F4-3129-60B6-32494AC9CCEC}"/>
                </a:ext>
              </a:extLst>
            </p:cNvPr>
            <p:cNvSpPr/>
            <p:nvPr/>
          </p:nvSpPr>
          <p:spPr>
            <a:xfrm>
              <a:off x="6213725" y="4029225"/>
              <a:ext cx="43825" cy="39525"/>
            </a:xfrm>
            <a:custGeom>
              <a:avLst/>
              <a:gdLst/>
              <a:ahLst/>
              <a:cxnLst/>
              <a:rect l="l" t="t" r="r" b="b"/>
              <a:pathLst>
                <a:path w="1753" h="1581" extrusionOk="0">
                  <a:moveTo>
                    <a:pt x="877" y="0"/>
                  </a:moveTo>
                  <a:cubicBezTo>
                    <a:pt x="750" y="0"/>
                    <a:pt x="624" y="85"/>
                    <a:pt x="624" y="253"/>
                  </a:cubicBezTo>
                  <a:lnTo>
                    <a:pt x="624" y="526"/>
                  </a:lnTo>
                  <a:lnTo>
                    <a:pt x="338" y="526"/>
                  </a:lnTo>
                  <a:cubicBezTo>
                    <a:pt x="1" y="526"/>
                    <a:pt x="1" y="1045"/>
                    <a:pt x="338" y="1045"/>
                  </a:cubicBezTo>
                  <a:lnTo>
                    <a:pt x="624" y="1045"/>
                  </a:lnTo>
                  <a:lnTo>
                    <a:pt x="624" y="1318"/>
                  </a:lnTo>
                  <a:cubicBezTo>
                    <a:pt x="624" y="1493"/>
                    <a:pt x="750" y="1581"/>
                    <a:pt x="877" y="1581"/>
                  </a:cubicBezTo>
                  <a:cubicBezTo>
                    <a:pt x="1003" y="1581"/>
                    <a:pt x="1130" y="1493"/>
                    <a:pt x="1130" y="1318"/>
                  </a:cubicBezTo>
                  <a:lnTo>
                    <a:pt x="1130" y="1045"/>
                  </a:lnTo>
                  <a:lnTo>
                    <a:pt x="1415" y="1045"/>
                  </a:lnTo>
                  <a:cubicBezTo>
                    <a:pt x="1753" y="1045"/>
                    <a:pt x="1753" y="526"/>
                    <a:pt x="1415" y="526"/>
                  </a:cubicBezTo>
                  <a:lnTo>
                    <a:pt x="1130" y="526"/>
                  </a:lnTo>
                  <a:lnTo>
                    <a:pt x="1130" y="253"/>
                  </a:lnTo>
                  <a:cubicBezTo>
                    <a:pt x="1130" y="85"/>
                    <a:pt x="1003" y="0"/>
                    <a:pt x="8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229;p76">
              <a:extLst>
                <a:ext uri="{FF2B5EF4-FFF2-40B4-BE49-F238E27FC236}">
                  <a16:creationId xmlns:a16="http://schemas.microsoft.com/office/drawing/2014/main" id="{4627CAE3-4E35-F214-5962-C2C28897DCA7}"/>
                </a:ext>
              </a:extLst>
            </p:cNvPr>
            <p:cNvSpPr/>
            <p:nvPr/>
          </p:nvSpPr>
          <p:spPr>
            <a:xfrm>
              <a:off x="6200100" y="41069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51" y="1"/>
                  </a:moveTo>
                  <a:cubicBezTo>
                    <a:pt x="117" y="1"/>
                    <a:pt x="0" y="274"/>
                    <a:pt x="156" y="442"/>
                  </a:cubicBezTo>
                  <a:cubicBezTo>
                    <a:pt x="211" y="497"/>
                    <a:pt x="278" y="522"/>
                    <a:pt x="342" y="522"/>
                  </a:cubicBezTo>
                  <a:cubicBezTo>
                    <a:pt x="474" y="522"/>
                    <a:pt x="597" y="418"/>
                    <a:pt x="597" y="261"/>
                  </a:cubicBezTo>
                  <a:cubicBezTo>
                    <a:pt x="597" y="118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230;p76">
              <a:extLst>
                <a:ext uri="{FF2B5EF4-FFF2-40B4-BE49-F238E27FC236}">
                  <a16:creationId xmlns:a16="http://schemas.microsoft.com/office/drawing/2014/main" id="{0DF498F7-1763-186E-42AF-2DB1F2355478}"/>
                </a:ext>
              </a:extLst>
            </p:cNvPr>
            <p:cNvSpPr/>
            <p:nvPr/>
          </p:nvSpPr>
          <p:spPr>
            <a:xfrm>
              <a:off x="6273750" y="40880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266" y="0"/>
                  </a:moveTo>
                  <a:cubicBezTo>
                    <a:pt x="130" y="0"/>
                    <a:pt x="1" y="105"/>
                    <a:pt x="1" y="262"/>
                  </a:cubicBezTo>
                  <a:cubicBezTo>
                    <a:pt x="1" y="405"/>
                    <a:pt x="118" y="521"/>
                    <a:pt x="260" y="521"/>
                  </a:cubicBezTo>
                  <a:cubicBezTo>
                    <a:pt x="494" y="521"/>
                    <a:pt x="611" y="249"/>
                    <a:pt x="455" y="80"/>
                  </a:cubicBezTo>
                  <a:cubicBezTo>
                    <a:pt x="400" y="25"/>
                    <a:pt x="332" y="0"/>
                    <a:pt x="2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0" name="Google Shape;1231;p76">
            <a:extLst>
              <a:ext uri="{FF2B5EF4-FFF2-40B4-BE49-F238E27FC236}">
                <a16:creationId xmlns:a16="http://schemas.microsoft.com/office/drawing/2014/main" id="{C8119719-301E-2CBF-1532-BD789A001AE9}"/>
              </a:ext>
            </a:extLst>
          </p:cNvPr>
          <p:cNvGrpSpPr/>
          <p:nvPr/>
        </p:nvGrpSpPr>
        <p:grpSpPr>
          <a:xfrm>
            <a:off x="7311477" y="1404149"/>
            <a:ext cx="601052" cy="587261"/>
            <a:chOff x="5409300" y="1246200"/>
            <a:chExt cx="439075" cy="429000"/>
          </a:xfrm>
          <a:solidFill>
            <a:srgbClr val="2C2B7F"/>
          </a:solidFill>
        </p:grpSpPr>
        <p:sp>
          <p:nvSpPr>
            <p:cNvPr id="141" name="Google Shape;1232;p76">
              <a:extLst>
                <a:ext uri="{FF2B5EF4-FFF2-40B4-BE49-F238E27FC236}">
                  <a16:creationId xmlns:a16="http://schemas.microsoft.com/office/drawing/2014/main" id="{A2F6075B-A61F-2C39-C926-D3560D284E7B}"/>
                </a:ext>
              </a:extLst>
            </p:cNvPr>
            <p:cNvSpPr/>
            <p:nvPr/>
          </p:nvSpPr>
          <p:spPr>
            <a:xfrm>
              <a:off x="5628325" y="1374375"/>
              <a:ext cx="90250" cy="56825"/>
            </a:xfrm>
            <a:custGeom>
              <a:avLst/>
              <a:gdLst/>
              <a:ahLst/>
              <a:cxnLst/>
              <a:rect l="l" t="t" r="r" b="b"/>
              <a:pathLst>
                <a:path w="3610" h="2273" extrusionOk="0">
                  <a:moveTo>
                    <a:pt x="2934" y="507"/>
                  </a:moveTo>
                  <a:cubicBezTo>
                    <a:pt x="3025" y="507"/>
                    <a:pt x="3103" y="572"/>
                    <a:pt x="3103" y="663"/>
                  </a:cubicBezTo>
                  <a:lnTo>
                    <a:pt x="3103" y="1597"/>
                  </a:lnTo>
                  <a:cubicBezTo>
                    <a:pt x="3103" y="1688"/>
                    <a:pt x="3025" y="1753"/>
                    <a:pt x="2934" y="1753"/>
                  </a:cubicBezTo>
                  <a:lnTo>
                    <a:pt x="663" y="1753"/>
                  </a:lnTo>
                  <a:cubicBezTo>
                    <a:pt x="585" y="1753"/>
                    <a:pt x="520" y="1688"/>
                    <a:pt x="520" y="1597"/>
                  </a:cubicBezTo>
                  <a:lnTo>
                    <a:pt x="520" y="663"/>
                  </a:lnTo>
                  <a:cubicBezTo>
                    <a:pt x="520" y="585"/>
                    <a:pt x="585" y="507"/>
                    <a:pt x="663" y="507"/>
                  </a:cubicBezTo>
                  <a:close/>
                  <a:moveTo>
                    <a:pt x="663" y="1"/>
                  </a:moveTo>
                  <a:cubicBezTo>
                    <a:pt x="300" y="1"/>
                    <a:pt x="1" y="299"/>
                    <a:pt x="1" y="663"/>
                  </a:cubicBezTo>
                  <a:lnTo>
                    <a:pt x="1" y="1597"/>
                  </a:lnTo>
                  <a:cubicBezTo>
                    <a:pt x="1" y="1974"/>
                    <a:pt x="300" y="2272"/>
                    <a:pt x="663" y="2272"/>
                  </a:cubicBezTo>
                  <a:lnTo>
                    <a:pt x="2934" y="2272"/>
                  </a:lnTo>
                  <a:cubicBezTo>
                    <a:pt x="3311" y="2272"/>
                    <a:pt x="3609" y="1974"/>
                    <a:pt x="3609" y="1597"/>
                  </a:cubicBezTo>
                  <a:lnTo>
                    <a:pt x="3609" y="663"/>
                  </a:lnTo>
                  <a:cubicBezTo>
                    <a:pt x="3609" y="299"/>
                    <a:pt x="3311" y="1"/>
                    <a:pt x="29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233;p76">
              <a:extLst>
                <a:ext uri="{FF2B5EF4-FFF2-40B4-BE49-F238E27FC236}">
                  <a16:creationId xmlns:a16="http://schemas.microsoft.com/office/drawing/2014/main" id="{A97061CC-0FA8-D7AB-7EA0-936562BC84D3}"/>
                </a:ext>
              </a:extLst>
            </p:cNvPr>
            <p:cNvSpPr/>
            <p:nvPr/>
          </p:nvSpPr>
          <p:spPr>
            <a:xfrm>
              <a:off x="5409300" y="1246200"/>
              <a:ext cx="439075" cy="429000"/>
            </a:xfrm>
            <a:custGeom>
              <a:avLst/>
              <a:gdLst/>
              <a:ahLst/>
              <a:cxnLst/>
              <a:rect l="l" t="t" r="r" b="b"/>
              <a:pathLst>
                <a:path w="17563" h="17160" extrusionOk="0">
                  <a:moveTo>
                    <a:pt x="14733" y="507"/>
                  </a:moveTo>
                  <a:cubicBezTo>
                    <a:pt x="14940" y="520"/>
                    <a:pt x="15109" y="689"/>
                    <a:pt x="15109" y="896"/>
                  </a:cubicBezTo>
                  <a:lnTo>
                    <a:pt x="15109" y="1454"/>
                  </a:lnTo>
                  <a:lnTo>
                    <a:pt x="2467" y="1454"/>
                  </a:lnTo>
                  <a:lnTo>
                    <a:pt x="2467" y="896"/>
                  </a:lnTo>
                  <a:cubicBezTo>
                    <a:pt x="2467" y="689"/>
                    <a:pt x="2636" y="520"/>
                    <a:pt x="2843" y="507"/>
                  </a:cubicBezTo>
                  <a:close/>
                  <a:moveTo>
                    <a:pt x="15109" y="5634"/>
                  </a:moveTo>
                  <a:lnTo>
                    <a:pt x="15109" y="6880"/>
                  </a:lnTo>
                  <a:lnTo>
                    <a:pt x="14162" y="6880"/>
                  </a:lnTo>
                  <a:cubicBezTo>
                    <a:pt x="14071" y="6880"/>
                    <a:pt x="14006" y="6815"/>
                    <a:pt x="14006" y="6724"/>
                  </a:cubicBezTo>
                  <a:lnTo>
                    <a:pt x="14006" y="5790"/>
                  </a:lnTo>
                  <a:cubicBezTo>
                    <a:pt x="14006" y="5712"/>
                    <a:pt x="14071" y="5634"/>
                    <a:pt x="14162" y="5634"/>
                  </a:cubicBezTo>
                  <a:close/>
                  <a:moveTo>
                    <a:pt x="3570" y="10384"/>
                  </a:moveTo>
                  <a:lnTo>
                    <a:pt x="3570" y="12708"/>
                  </a:lnTo>
                  <a:lnTo>
                    <a:pt x="2467" y="12708"/>
                  </a:lnTo>
                  <a:lnTo>
                    <a:pt x="2467" y="10800"/>
                  </a:lnTo>
                  <a:lnTo>
                    <a:pt x="3570" y="10384"/>
                  </a:lnTo>
                  <a:close/>
                  <a:moveTo>
                    <a:pt x="15109" y="1961"/>
                  </a:moveTo>
                  <a:lnTo>
                    <a:pt x="15109" y="2791"/>
                  </a:lnTo>
                  <a:lnTo>
                    <a:pt x="13305" y="2791"/>
                  </a:lnTo>
                  <a:cubicBezTo>
                    <a:pt x="13293" y="2790"/>
                    <a:pt x="13281" y="2789"/>
                    <a:pt x="13270" y="2789"/>
                  </a:cubicBezTo>
                  <a:cubicBezTo>
                    <a:pt x="12940" y="2789"/>
                    <a:pt x="12940" y="3299"/>
                    <a:pt x="13270" y="3299"/>
                  </a:cubicBezTo>
                  <a:cubicBezTo>
                    <a:pt x="13281" y="3299"/>
                    <a:pt x="13293" y="3299"/>
                    <a:pt x="13305" y="3297"/>
                  </a:cubicBezTo>
                  <a:lnTo>
                    <a:pt x="15109" y="3297"/>
                  </a:lnTo>
                  <a:lnTo>
                    <a:pt x="15109" y="5128"/>
                  </a:lnTo>
                  <a:lnTo>
                    <a:pt x="14149" y="5128"/>
                  </a:lnTo>
                  <a:cubicBezTo>
                    <a:pt x="14141" y="5127"/>
                    <a:pt x="14134" y="5127"/>
                    <a:pt x="14127" y="5127"/>
                  </a:cubicBezTo>
                  <a:cubicBezTo>
                    <a:pt x="13773" y="5127"/>
                    <a:pt x="13487" y="5433"/>
                    <a:pt x="13487" y="5790"/>
                  </a:cubicBezTo>
                  <a:lnTo>
                    <a:pt x="13487" y="6724"/>
                  </a:lnTo>
                  <a:cubicBezTo>
                    <a:pt x="13487" y="7101"/>
                    <a:pt x="13785" y="7399"/>
                    <a:pt x="14149" y="7399"/>
                  </a:cubicBezTo>
                  <a:lnTo>
                    <a:pt x="15109" y="7399"/>
                  </a:lnTo>
                  <a:lnTo>
                    <a:pt x="15109" y="10242"/>
                  </a:lnTo>
                  <a:lnTo>
                    <a:pt x="12903" y="9359"/>
                  </a:lnTo>
                  <a:cubicBezTo>
                    <a:pt x="12672" y="9270"/>
                    <a:pt x="12428" y="9225"/>
                    <a:pt x="12183" y="9225"/>
                  </a:cubicBezTo>
                  <a:cubicBezTo>
                    <a:pt x="11892" y="9225"/>
                    <a:pt x="11600" y="9290"/>
                    <a:pt x="11332" y="9424"/>
                  </a:cubicBezTo>
                  <a:lnTo>
                    <a:pt x="9424" y="10345"/>
                  </a:lnTo>
                  <a:cubicBezTo>
                    <a:pt x="9223" y="10443"/>
                    <a:pt x="9005" y="10492"/>
                    <a:pt x="8788" y="10492"/>
                  </a:cubicBezTo>
                  <a:cubicBezTo>
                    <a:pt x="8571" y="10492"/>
                    <a:pt x="8353" y="10443"/>
                    <a:pt x="8152" y="10345"/>
                  </a:cubicBezTo>
                  <a:lnTo>
                    <a:pt x="7607" y="10060"/>
                  </a:lnTo>
                  <a:lnTo>
                    <a:pt x="7607" y="5790"/>
                  </a:lnTo>
                  <a:cubicBezTo>
                    <a:pt x="7607" y="5433"/>
                    <a:pt x="7320" y="5127"/>
                    <a:pt x="6967" y="5127"/>
                  </a:cubicBezTo>
                  <a:cubicBezTo>
                    <a:pt x="6959" y="5127"/>
                    <a:pt x="6952" y="5127"/>
                    <a:pt x="6945" y="5128"/>
                  </a:cubicBezTo>
                  <a:lnTo>
                    <a:pt x="4232" y="5128"/>
                  </a:lnTo>
                  <a:cubicBezTo>
                    <a:pt x="4224" y="5127"/>
                    <a:pt x="4217" y="5127"/>
                    <a:pt x="4209" y="5127"/>
                  </a:cubicBezTo>
                  <a:cubicBezTo>
                    <a:pt x="3856" y="5127"/>
                    <a:pt x="3570" y="5421"/>
                    <a:pt x="3570" y="5790"/>
                  </a:cubicBezTo>
                  <a:lnTo>
                    <a:pt x="3570" y="6555"/>
                  </a:lnTo>
                  <a:cubicBezTo>
                    <a:pt x="3551" y="6744"/>
                    <a:pt x="3687" y="6838"/>
                    <a:pt x="3823" y="6838"/>
                  </a:cubicBezTo>
                  <a:cubicBezTo>
                    <a:pt x="3959" y="6838"/>
                    <a:pt x="4096" y="6744"/>
                    <a:pt x="4076" y="6555"/>
                  </a:cubicBezTo>
                  <a:lnTo>
                    <a:pt x="4076" y="5790"/>
                  </a:lnTo>
                  <a:cubicBezTo>
                    <a:pt x="4076" y="5699"/>
                    <a:pt x="4154" y="5634"/>
                    <a:pt x="4232" y="5634"/>
                  </a:cubicBezTo>
                  <a:lnTo>
                    <a:pt x="6945" y="5634"/>
                  </a:lnTo>
                  <a:cubicBezTo>
                    <a:pt x="7023" y="5634"/>
                    <a:pt x="7101" y="5712"/>
                    <a:pt x="7101" y="5790"/>
                  </a:cubicBezTo>
                  <a:lnTo>
                    <a:pt x="7101" y="12708"/>
                  </a:lnTo>
                  <a:lnTo>
                    <a:pt x="4076" y="12708"/>
                  </a:lnTo>
                  <a:lnTo>
                    <a:pt x="4076" y="7763"/>
                  </a:lnTo>
                  <a:cubicBezTo>
                    <a:pt x="4063" y="7600"/>
                    <a:pt x="3943" y="7519"/>
                    <a:pt x="3823" y="7519"/>
                  </a:cubicBezTo>
                  <a:cubicBezTo>
                    <a:pt x="3703" y="7519"/>
                    <a:pt x="3583" y="7600"/>
                    <a:pt x="3570" y="7763"/>
                  </a:cubicBezTo>
                  <a:lnTo>
                    <a:pt x="3570" y="9826"/>
                  </a:lnTo>
                  <a:lnTo>
                    <a:pt x="2467" y="10242"/>
                  </a:lnTo>
                  <a:lnTo>
                    <a:pt x="2467" y="3297"/>
                  </a:lnTo>
                  <a:lnTo>
                    <a:pt x="12098" y="3297"/>
                  </a:lnTo>
                  <a:cubicBezTo>
                    <a:pt x="12409" y="3272"/>
                    <a:pt x="12409" y="2817"/>
                    <a:pt x="12098" y="2791"/>
                  </a:cubicBezTo>
                  <a:lnTo>
                    <a:pt x="2467" y="2791"/>
                  </a:lnTo>
                  <a:lnTo>
                    <a:pt x="2467" y="1961"/>
                  </a:lnTo>
                  <a:close/>
                  <a:moveTo>
                    <a:pt x="12174" y="9741"/>
                  </a:moveTo>
                  <a:cubicBezTo>
                    <a:pt x="12355" y="9741"/>
                    <a:pt x="12535" y="9774"/>
                    <a:pt x="12708" y="9839"/>
                  </a:cubicBezTo>
                  <a:lnTo>
                    <a:pt x="15109" y="10800"/>
                  </a:lnTo>
                  <a:lnTo>
                    <a:pt x="15109" y="12708"/>
                  </a:lnTo>
                  <a:lnTo>
                    <a:pt x="7607" y="12708"/>
                  </a:lnTo>
                  <a:lnTo>
                    <a:pt x="7607" y="10644"/>
                  </a:lnTo>
                  <a:lnTo>
                    <a:pt x="7918" y="10800"/>
                  </a:lnTo>
                  <a:cubicBezTo>
                    <a:pt x="8197" y="10939"/>
                    <a:pt x="8504" y="11011"/>
                    <a:pt x="8809" y="11011"/>
                  </a:cubicBezTo>
                  <a:cubicBezTo>
                    <a:pt x="9101" y="11011"/>
                    <a:pt x="9391" y="10946"/>
                    <a:pt x="9658" y="10813"/>
                  </a:cubicBezTo>
                  <a:lnTo>
                    <a:pt x="11553" y="9878"/>
                  </a:lnTo>
                  <a:cubicBezTo>
                    <a:pt x="11749" y="9787"/>
                    <a:pt x="11962" y="9741"/>
                    <a:pt x="12174" y="9741"/>
                  </a:cubicBezTo>
                  <a:close/>
                  <a:moveTo>
                    <a:pt x="15109" y="13214"/>
                  </a:moveTo>
                  <a:lnTo>
                    <a:pt x="15109" y="14538"/>
                  </a:lnTo>
                  <a:cubicBezTo>
                    <a:pt x="15109" y="14616"/>
                    <a:pt x="15044" y="14681"/>
                    <a:pt x="14953" y="14681"/>
                  </a:cubicBezTo>
                  <a:lnTo>
                    <a:pt x="14097" y="14681"/>
                  </a:lnTo>
                  <a:lnTo>
                    <a:pt x="14097" y="13214"/>
                  </a:lnTo>
                  <a:close/>
                  <a:moveTo>
                    <a:pt x="3570" y="13214"/>
                  </a:moveTo>
                  <a:lnTo>
                    <a:pt x="3570" y="14694"/>
                  </a:lnTo>
                  <a:lnTo>
                    <a:pt x="2623" y="14694"/>
                  </a:lnTo>
                  <a:cubicBezTo>
                    <a:pt x="2545" y="14694"/>
                    <a:pt x="2467" y="14629"/>
                    <a:pt x="2467" y="14538"/>
                  </a:cubicBezTo>
                  <a:lnTo>
                    <a:pt x="2467" y="13214"/>
                  </a:lnTo>
                  <a:close/>
                  <a:moveTo>
                    <a:pt x="8554" y="13214"/>
                  </a:moveTo>
                  <a:lnTo>
                    <a:pt x="8554" y="14694"/>
                  </a:lnTo>
                  <a:lnTo>
                    <a:pt x="4076" y="14694"/>
                  </a:lnTo>
                  <a:lnTo>
                    <a:pt x="4076" y="13214"/>
                  </a:lnTo>
                  <a:close/>
                  <a:moveTo>
                    <a:pt x="13590" y="13214"/>
                  </a:moveTo>
                  <a:lnTo>
                    <a:pt x="13590" y="14694"/>
                  </a:lnTo>
                  <a:lnTo>
                    <a:pt x="9061" y="14694"/>
                  </a:lnTo>
                  <a:lnTo>
                    <a:pt x="9061" y="13214"/>
                  </a:lnTo>
                  <a:close/>
                  <a:moveTo>
                    <a:pt x="2843" y="1"/>
                  </a:moveTo>
                  <a:cubicBezTo>
                    <a:pt x="2350" y="1"/>
                    <a:pt x="1948" y="403"/>
                    <a:pt x="1948" y="896"/>
                  </a:cubicBezTo>
                  <a:lnTo>
                    <a:pt x="1948" y="14538"/>
                  </a:lnTo>
                  <a:cubicBezTo>
                    <a:pt x="1948" y="14901"/>
                    <a:pt x="2246" y="15200"/>
                    <a:pt x="2623" y="15200"/>
                  </a:cubicBezTo>
                  <a:lnTo>
                    <a:pt x="14953" y="15200"/>
                  </a:lnTo>
                  <a:cubicBezTo>
                    <a:pt x="15317" y="15200"/>
                    <a:pt x="15615" y="14901"/>
                    <a:pt x="15615" y="14538"/>
                  </a:cubicBezTo>
                  <a:lnTo>
                    <a:pt x="15615" y="12266"/>
                  </a:lnTo>
                  <a:lnTo>
                    <a:pt x="16134" y="12266"/>
                  </a:lnTo>
                  <a:cubicBezTo>
                    <a:pt x="16641" y="12266"/>
                    <a:pt x="17043" y="12669"/>
                    <a:pt x="17043" y="13175"/>
                  </a:cubicBezTo>
                  <a:lnTo>
                    <a:pt x="17043" y="15719"/>
                  </a:lnTo>
                  <a:cubicBezTo>
                    <a:pt x="17043" y="16225"/>
                    <a:pt x="16641" y="16641"/>
                    <a:pt x="16134" y="16641"/>
                  </a:cubicBezTo>
                  <a:lnTo>
                    <a:pt x="1441" y="16641"/>
                  </a:lnTo>
                  <a:cubicBezTo>
                    <a:pt x="935" y="16641"/>
                    <a:pt x="520" y="16225"/>
                    <a:pt x="520" y="15719"/>
                  </a:cubicBezTo>
                  <a:lnTo>
                    <a:pt x="520" y="13188"/>
                  </a:lnTo>
                  <a:cubicBezTo>
                    <a:pt x="520" y="12812"/>
                    <a:pt x="740" y="12474"/>
                    <a:pt x="1091" y="12331"/>
                  </a:cubicBezTo>
                  <a:cubicBezTo>
                    <a:pt x="1365" y="12217"/>
                    <a:pt x="1247" y="11842"/>
                    <a:pt x="1003" y="11842"/>
                  </a:cubicBezTo>
                  <a:cubicBezTo>
                    <a:pt x="969" y="11842"/>
                    <a:pt x="934" y="11849"/>
                    <a:pt x="896" y="11864"/>
                  </a:cubicBezTo>
                  <a:cubicBezTo>
                    <a:pt x="351" y="12072"/>
                    <a:pt x="1" y="12604"/>
                    <a:pt x="1" y="13188"/>
                  </a:cubicBezTo>
                  <a:lnTo>
                    <a:pt x="1" y="15719"/>
                  </a:lnTo>
                  <a:cubicBezTo>
                    <a:pt x="14" y="16511"/>
                    <a:pt x="650" y="17147"/>
                    <a:pt x="1441" y="17160"/>
                  </a:cubicBezTo>
                  <a:lnTo>
                    <a:pt x="16134" y="17160"/>
                  </a:lnTo>
                  <a:cubicBezTo>
                    <a:pt x="16926" y="17147"/>
                    <a:pt x="17562" y="16511"/>
                    <a:pt x="17562" y="15719"/>
                  </a:cubicBezTo>
                  <a:lnTo>
                    <a:pt x="17562" y="13188"/>
                  </a:lnTo>
                  <a:cubicBezTo>
                    <a:pt x="17562" y="12396"/>
                    <a:pt x="16926" y="11747"/>
                    <a:pt x="16134" y="11747"/>
                  </a:cubicBezTo>
                  <a:lnTo>
                    <a:pt x="15628" y="11747"/>
                  </a:lnTo>
                  <a:lnTo>
                    <a:pt x="15628" y="896"/>
                  </a:lnTo>
                  <a:cubicBezTo>
                    <a:pt x="15628" y="403"/>
                    <a:pt x="15226" y="1"/>
                    <a:pt x="14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234;p76">
              <a:extLst>
                <a:ext uri="{FF2B5EF4-FFF2-40B4-BE49-F238E27FC236}">
                  <a16:creationId xmlns:a16="http://schemas.microsoft.com/office/drawing/2014/main" id="{6291DF0F-ACAF-014D-B064-AAC73E6CD512}"/>
                </a:ext>
              </a:extLst>
            </p:cNvPr>
            <p:cNvSpPr/>
            <p:nvPr/>
          </p:nvSpPr>
          <p:spPr>
            <a:xfrm>
              <a:off x="5542175" y="1413975"/>
              <a:ext cx="13650" cy="29225"/>
            </a:xfrm>
            <a:custGeom>
              <a:avLst/>
              <a:gdLst/>
              <a:ahLst/>
              <a:cxnLst/>
              <a:rect l="l" t="t" r="r" b="b"/>
              <a:pathLst>
                <a:path w="546" h="1169" extrusionOk="0">
                  <a:moveTo>
                    <a:pt x="273" y="0"/>
                  </a:moveTo>
                  <a:cubicBezTo>
                    <a:pt x="137" y="0"/>
                    <a:pt x="1" y="91"/>
                    <a:pt x="20" y="273"/>
                  </a:cubicBezTo>
                  <a:lnTo>
                    <a:pt x="20" y="922"/>
                  </a:lnTo>
                  <a:cubicBezTo>
                    <a:pt x="20" y="1052"/>
                    <a:pt x="137" y="1168"/>
                    <a:pt x="267" y="1168"/>
                  </a:cubicBezTo>
                  <a:lnTo>
                    <a:pt x="280" y="1168"/>
                  </a:lnTo>
                  <a:cubicBezTo>
                    <a:pt x="410" y="1168"/>
                    <a:pt x="527" y="1052"/>
                    <a:pt x="527" y="909"/>
                  </a:cubicBezTo>
                  <a:lnTo>
                    <a:pt x="527" y="273"/>
                  </a:lnTo>
                  <a:cubicBezTo>
                    <a:pt x="546" y="91"/>
                    <a:pt x="410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" name="Google Shape;1235;p76">
            <a:extLst>
              <a:ext uri="{FF2B5EF4-FFF2-40B4-BE49-F238E27FC236}">
                <a16:creationId xmlns:a16="http://schemas.microsoft.com/office/drawing/2014/main" id="{B680D313-9970-73D8-D825-DFBF1BF29F63}"/>
              </a:ext>
            </a:extLst>
          </p:cNvPr>
          <p:cNvGrpSpPr/>
          <p:nvPr/>
        </p:nvGrpSpPr>
        <p:grpSpPr>
          <a:xfrm>
            <a:off x="7385448" y="2370733"/>
            <a:ext cx="453108" cy="600607"/>
            <a:chOff x="5463500" y="1952300"/>
            <a:chExt cx="331000" cy="438750"/>
          </a:xfrm>
          <a:solidFill>
            <a:srgbClr val="2C2B7F"/>
          </a:solidFill>
        </p:grpSpPr>
        <p:sp>
          <p:nvSpPr>
            <p:cNvPr id="145" name="Google Shape;1236;p76">
              <a:extLst>
                <a:ext uri="{FF2B5EF4-FFF2-40B4-BE49-F238E27FC236}">
                  <a16:creationId xmlns:a16="http://schemas.microsoft.com/office/drawing/2014/main" id="{EFC00A55-DF2C-8132-1C9A-363E2547A856}"/>
                </a:ext>
              </a:extLst>
            </p:cNvPr>
            <p:cNvSpPr/>
            <p:nvPr/>
          </p:nvSpPr>
          <p:spPr>
            <a:xfrm>
              <a:off x="5556625" y="1983450"/>
              <a:ext cx="144100" cy="220025"/>
            </a:xfrm>
            <a:custGeom>
              <a:avLst/>
              <a:gdLst/>
              <a:ahLst/>
              <a:cxnLst/>
              <a:rect l="l" t="t" r="r" b="b"/>
              <a:pathLst>
                <a:path w="5764" h="8801" extrusionOk="0">
                  <a:moveTo>
                    <a:pt x="3025" y="520"/>
                  </a:moveTo>
                  <a:cubicBezTo>
                    <a:pt x="4206" y="520"/>
                    <a:pt x="5179" y="1441"/>
                    <a:pt x="5257" y="2610"/>
                  </a:cubicBezTo>
                  <a:lnTo>
                    <a:pt x="533" y="2610"/>
                  </a:lnTo>
                  <a:cubicBezTo>
                    <a:pt x="610" y="1441"/>
                    <a:pt x="1584" y="520"/>
                    <a:pt x="2765" y="520"/>
                  </a:cubicBezTo>
                  <a:close/>
                  <a:moveTo>
                    <a:pt x="5257" y="3129"/>
                  </a:moveTo>
                  <a:lnTo>
                    <a:pt x="5257" y="4531"/>
                  </a:lnTo>
                  <a:cubicBezTo>
                    <a:pt x="5296" y="5854"/>
                    <a:pt x="4219" y="6945"/>
                    <a:pt x="2895" y="6945"/>
                  </a:cubicBezTo>
                  <a:cubicBezTo>
                    <a:pt x="1558" y="6945"/>
                    <a:pt x="494" y="5854"/>
                    <a:pt x="533" y="4531"/>
                  </a:cubicBezTo>
                  <a:lnTo>
                    <a:pt x="533" y="3129"/>
                  </a:lnTo>
                  <a:close/>
                  <a:moveTo>
                    <a:pt x="2765" y="1"/>
                  </a:moveTo>
                  <a:cubicBezTo>
                    <a:pt x="1234" y="1"/>
                    <a:pt x="0" y="1234"/>
                    <a:pt x="0" y="2752"/>
                  </a:cubicBezTo>
                  <a:lnTo>
                    <a:pt x="0" y="4531"/>
                  </a:lnTo>
                  <a:cubicBezTo>
                    <a:pt x="0" y="5504"/>
                    <a:pt x="494" y="6413"/>
                    <a:pt x="1324" y="6945"/>
                  </a:cubicBezTo>
                  <a:lnTo>
                    <a:pt x="1337" y="6945"/>
                  </a:lnTo>
                  <a:cubicBezTo>
                    <a:pt x="2324" y="7737"/>
                    <a:pt x="3492" y="8801"/>
                    <a:pt x="4842" y="8801"/>
                  </a:cubicBezTo>
                  <a:cubicBezTo>
                    <a:pt x="5140" y="8788"/>
                    <a:pt x="5192" y="8360"/>
                    <a:pt x="4894" y="8282"/>
                  </a:cubicBezTo>
                  <a:cubicBezTo>
                    <a:pt x="4089" y="8126"/>
                    <a:pt x="3427" y="7905"/>
                    <a:pt x="2778" y="7399"/>
                  </a:cubicBezTo>
                  <a:lnTo>
                    <a:pt x="2778" y="7399"/>
                  </a:lnTo>
                  <a:cubicBezTo>
                    <a:pt x="2810" y="7400"/>
                    <a:pt x="2841" y="7401"/>
                    <a:pt x="2873" y="7401"/>
                  </a:cubicBezTo>
                  <a:cubicBezTo>
                    <a:pt x="4465" y="7401"/>
                    <a:pt x="5751" y="6122"/>
                    <a:pt x="5763" y="4531"/>
                  </a:cubicBezTo>
                  <a:lnTo>
                    <a:pt x="5763" y="2752"/>
                  </a:lnTo>
                  <a:cubicBezTo>
                    <a:pt x="5763" y="1234"/>
                    <a:pt x="4530" y="1"/>
                    <a:pt x="30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237;p76">
              <a:extLst>
                <a:ext uri="{FF2B5EF4-FFF2-40B4-BE49-F238E27FC236}">
                  <a16:creationId xmlns:a16="http://schemas.microsoft.com/office/drawing/2014/main" id="{EF523A06-0B03-B436-4EF8-3E7E8452A9E0}"/>
                </a:ext>
              </a:extLst>
            </p:cNvPr>
            <p:cNvSpPr/>
            <p:nvPr/>
          </p:nvSpPr>
          <p:spPr>
            <a:xfrm>
              <a:off x="5622000" y="2082825"/>
              <a:ext cx="13675" cy="25575"/>
            </a:xfrm>
            <a:custGeom>
              <a:avLst/>
              <a:gdLst/>
              <a:ahLst/>
              <a:cxnLst/>
              <a:rect l="l" t="t" r="r" b="b"/>
              <a:pathLst>
                <a:path w="547" h="1023" extrusionOk="0">
                  <a:moveTo>
                    <a:pt x="273" y="1"/>
                  </a:moveTo>
                  <a:cubicBezTo>
                    <a:pt x="137" y="1"/>
                    <a:pt x="1" y="95"/>
                    <a:pt x="20" y="283"/>
                  </a:cubicBezTo>
                  <a:lnTo>
                    <a:pt x="20" y="763"/>
                  </a:lnTo>
                  <a:cubicBezTo>
                    <a:pt x="20" y="906"/>
                    <a:pt x="137" y="1023"/>
                    <a:pt x="267" y="1023"/>
                  </a:cubicBezTo>
                  <a:cubicBezTo>
                    <a:pt x="410" y="1023"/>
                    <a:pt x="527" y="906"/>
                    <a:pt x="527" y="763"/>
                  </a:cubicBezTo>
                  <a:lnTo>
                    <a:pt x="527" y="283"/>
                  </a:lnTo>
                  <a:cubicBezTo>
                    <a:pt x="546" y="95"/>
                    <a:pt x="410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238;p76">
              <a:extLst>
                <a:ext uri="{FF2B5EF4-FFF2-40B4-BE49-F238E27FC236}">
                  <a16:creationId xmlns:a16="http://schemas.microsoft.com/office/drawing/2014/main" id="{04CF88AF-237D-3321-E833-F95766C0FAEB}"/>
                </a:ext>
              </a:extLst>
            </p:cNvPr>
            <p:cNvSpPr/>
            <p:nvPr/>
          </p:nvSpPr>
          <p:spPr>
            <a:xfrm>
              <a:off x="5463500" y="1952300"/>
              <a:ext cx="331000" cy="438750"/>
            </a:xfrm>
            <a:custGeom>
              <a:avLst/>
              <a:gdLst/>
              <a:ahLst/>
              <a:cxnLst/>
              <a:rect l="l" t="t" r="r" b="b"/>
              <a:pathLst>
                <a:path w="13240" h="17550" extrusionOk="0">
                  <a:moveTo>
                    <a:pt x="6763" y="507"/>
                  </a:moveTo>
                  <a:cubicBezTo>
                    <a:pt x="8619" y="520"/>
                    <a:pt x="10124" y="2012"/>
                    <a:pt x="10124" y="3868"/>
                  </a:cubicBezTo>
                  <a:lnTo>
                    <a:pt x="10124" y="8385"/>
                  </a:lnTo>
                  <a:cubicBezTo>
                    <a:pt x="10124" y="8905"/>
                    <a:pt x="10254" y="9424"/>
                    <a:pt x="10488" y="9904"/>
                  </a:cubicBezTo>
                  <a:lnTo>
                    <a:pt x="9813" y="9761"/>
                  </a:lnTo>
                  <a:cubicBezTo>
                    <a:pt x="9796" y="9759"/>
                    <a:pt x="9780" y="9757"/>
                    <a:pt x="9764" y="9757"/>
                  </a:cubicBezTo>
                  <a:cubicBezTo>
                    <a:pt x="9466" y="9757"/>
                    <a:pt x="9388" y="10206"/>
                    <a:pt x="9709" y="10268"/>
                  </a:cubicBezTo>
                  <a:lnTo>
                    <a:pt x="10735" y="10475"/>
                  </a:lnTo>
                  <a:cubicBezTo>
                    <a:pt x="10683" y="11098"/>
                    <a:pt x="10371" y="11682"/>
                    <a:pt x="9891" y="12072"/>
                  </a:cubicBezTo>
                  <a:cubicBezTo>
                    <a:pt x="9164" y="12617"/>
                    <a:pt x="7944" y="12993"/>
                    <a:pt x="7035" y="13110"/>
                  </a:cubicBezTo>
                  <a:cubicBezTo>
                    <a:pt x="6919" y="13124"/>
                    <a:pt x="6803" y="13130"/>
                    <a:pt x="6687" y="13130"/>
                  </a:cubicBezTo>
                  <a:cubicBezTo>
                    <a:pt x="5799" y="13130"/>
                    <a:pt x="4940" y="12763"/>
                    <a:pt x="4102" y="12487"/>
                  </a:cubicBezTo>
                  <a:cubicBezTo>
                    <a:pt x="3167" y="12189"/>
                    <a:pt x="2531" y="11319"/>
                    <a:pt x="2492" y="10345"/>
                  </a:cubicBezTo>
                  <a:cubicBezTo>
                    <a:pt x="2895" y="9774"/>
                    <a:pt x="3102" y="9086"/>
                    <a:pt x="3115" y="8398"/>
                  </a:cubicBezTo>
                  <a:lnTo>
                    <a:pt x="3115" y="8385"/>
                  </a:lnTo>
                  <a:lnTo>
                    <a:pt x="3115" y="3868"/>
                  </a:lnTo>
                  <a:cubicBezTo>
                    <a:pt x="3115" y="2012"/>
                    <a:pt x="4621" y="520"/>
                    <a:pt x="6477" y="507"/>
                  </a:cubicBezTo>
                  <a:close/>
                  <a:moveTo>
                    <a:pt x="7554" y="13538"/>
                  </a:moveTo>
                  <a:lnTo>
                    <a:pt x="7554" y="14135"/>
                  </a:lnTo>
                  <a:cubicBezTo>
                    <a:pt x="7567" y="14265"/>
                    <a:pt x="7490" y="14382"/>
                    <a:pt x="7373" y="14434"/>
                  </a:cubicBezTo>
                  <a:lnTo>
                    <a:pt x="5672" y="15265"/>
                  </a:lnTo>
                  <a:lnTo>
                    <a:pt x="5672" y="13538"/>
                  </a:lnTo>
                  <a:cubicBezTo>
                    <a:pt x="5984" y="13610"/>
                    <a:pt x="6302" y="13645"/>
                    <a:pt x="6618" y="13645"/>
                  </a:cubicBezTo>
                  <a:cubicBezTo>
                    <a:pt x="6935" y="13645"/>
                    <a:pt x="7249" y="13610"/>
                    <a:pt x="7554" y="13538"/>
                  </a:cubicBezTo>
                  <a:close/>
                  <a:moveTo>
                    <a:pt x="1999" y="10631"/>
                  </a:moveTo>
                  <a:cubicBezTo>
                    <a:pt x="2142" y="11721"/>
                    <a:pt x="2908" y="12630"/>
                    <a:pt x="3946" y="12980"/>
                  </a:cubicBezTo>
                  <a:lnTo>
                    <a:pt x="5166" y="13383"/>
                  </a:lnTo>
                  <a:lnTo>
                    <a:pt x="5166" y="17043"/>
                  </a:lnTo>
                  <a:lnTo>
                    <a:pt x="3466" y="17043"/>
                  </a:lnTo>
                  <a:lnTo>
                    <a:pt x="3466" y="13616"/>
                  </a:lnTo>
                  <a:cubicBezTo>
                    <a:pt x="3479" y="13435"/>
                    <a:pt x="3343" y="13344"/>
                    <a:pt x="3206" y="13344"/>
                  </a:cubicBezTo>
                  <a:cubicBezTo>
                    <a:pt x="3070" y="13344"/>
                    <a:pt x="2934" y="13435"/>
                    <a:pt x="2947" y="13616"/>
                  </a:cubicBezTo>
                  <a:lnTo>
                    <a:pt x="2947" y="17043"/>
                  </a:lnTo>
                  <a:lnTo>
                    <a:pt x="623" y="17043"/>
                  </a:lnTo>
                  <a:cubicBezTo>
                    <a:pt x="597" y="17043"/>
                    <a:pt x="571" y="17030"/>
                    <a:pt x="558" y="17017"/>
                  </a:cubicBezTo>
                  <a:cubicBezTo>
                    <a:pt x="545" y="17004"/>
                    <a:pt x="532" y="16978"/>
                    <a:pt x="545" y="16965"/>
                  </a:cubicBezTo>
                  <a:lnTo>
                    <a:pt x="922" y="12214"/>
                  </a:lnTo>
                  <a:cubicBezTo>
                    <a:pt x="974" y="11540"/>
                    <a:pt x="1389" y="10929"/>
                    <a:pt x="1999" y="10631"/>
                  </a:cubicBezTo>
                  <a:close/>
                  <a:moveTo>
                    <a:pt x="9787" y="12773"/>
                  </a:moveTo>
                  <a:lnTo>
                    <a:pt x="9787" y="17043"/>
                  </a:lnTo>
                  <a:lnTo>
                    <a:pt x="5672" y="17043"/>
                  </a:lnTo>
                  <a:lnTo>
                    <a:pt x="5672" y="15849"/>
                  </a:lnTo>
                  <a:lnTo>
                    <a:pt x="7606" y="14901"/>
                  </a:lnTo>
                  <a:cubicBezTo>
                    <a:pt x="7892" y="14758"/>
                    <a:pt x="8074" y="14460"/>
                    <a:pt x="8074" y="14135"/>
                  </a:cubicBezTo>
                  <a:lnTo>
                    <a:pt x="8074" y="13383"/>
                  </a:lnTo>
                  <a:cubicBezTo>
                    <a:pt x="8632" y="13201"/>
                    <a:pt x="9268" y="13058"/>
                    <a:pt x="9787" y="12773"/>
                  </a:cubicBezTo>
                  <a:close/>
                  <a:moveTo>
                    <a:pt x="6477" y="1"/>
                  </a:moveTo>
                  <a:cubicBezTo>
                    <a:pt x="4335" y="1"/>
                    <a:pt x="2596" y="1740"/>
                    <a:pt x="2596" y="3868"/>
                  </a:cubicBezTo>
                  <a:lnTo>
                    <a:pt x="2596" y="8385"/>
                  </a:lnTo>
                  <a:cubicBezTo>
                    <a:pt x="2596" y="8983"/>
                    <a:pt x="2414" y="9567"/>
                    <a:pt x="2064" y="10047"/>
                  </a:cubicBezTo>
                  <a:cubicBezTo>
                    <a:pt x="1155" y="10410"/>
                    <a:pt x="480" y="11176"/>
                    <a:pt x="403" y="12176"/>
                  </a:cubicBezTo>
                  <a:lnTo>
                    <a:pt x="26" y="16913"/>
                  </a:lnTo>
                  <a:cubicBezTo>
                    <a:pt x="0" y="17264"/>
                    <a:pt x="273" y="17549"/>
                    <a:pt x="610" y="17549"/>
                  </a:cubicBezTo>
                  <a:lnTo>
                    <a:pt x="12630" y="17549"/>
                  </a:lnTo>
                  <a:cubicBezTo>
                    <a:pt x="12967" y="17549"/>
                    <a:pt x="13240" y="17264"/>
                    <a:pt x="13214" y="16926"/>
                  </a:cubicBezTo>
                  <a:lnTo>
                    <a:pt x="13136" y="15966"/>
                  </a:lnTo>
                  <a:cubicBezTo>
                    <a:pt x="13124" y="15807"/>
                    <a:pt x="13005" y="15731"/>
                    <a:pt x="12885" y="15731"/>
                  </a:cubicBezTo>
                  <a:cubicBezTo>
                    <a:pt x="12751" y="15731"/>
                    <a:pt x="12616" y="15826"/>
                    <a:pt x="12630" y="16005"/>
                  </a:cubicBezTo>
                  <a:lnTo>
                    <a:pt x="12694" y="16965"/>
                  </a:lnTo>
                  <a:cubicBezTo>
                    <a:pt x="12707" y="17004"/>
                    <a:pt x="12669" y="17043"/>
                    <a:pt x="12630" y="17043"/>
                  </a:cubicBezTo>
                  <a:lnTo>
                    <a:pt x="10293" y="17043"/>
                  </a:lnTo>
                  <a:lnTo>
                    <a:pt x="10293" y="12409"/>
                  </a:lnTo>
                  <a:cubicBezTo>
                    <a:pt x="10812" y="11955"/>
                    <a:pt x="11150" y="11319"/>
                    <a:pt x="11228" y="10644"/>
                  </a:cubicBezTo>
                  <a:cubicBezTo>
                    <a:pt x="11851" y="10942"/>
                    <a:pt x="12266" y="11540"/>
                    <a:pt x="12318" y="12227"/>
                  </a:cubicBezTo>
                  <a:lnTo>
                    <a:pt x="12526" y="14823"/>
                  </a:lnTo>
                  <a:cubicBezTo>
                    <a:pt x="12539" y="14953"/>
                    <a:pt x="12656" y="15057"/>
                    <a:pt x="12785" y="15057"/>
                  </a:cubicBezTo>
                  <a:lnTo>
                    <a:pt x="12811" y="15057"/>
                  </a:lnTo>
                  <a:cubicBezTo>
                    <a:pt x="12941" y="15044"/>
                    <a:pt x="13058" y="14927"/>
                    <a:pt x="13045" y="14784"/>
                  </a:cubicBezTo>
                  <a:lnTo>
                    <a:pt x="12837" y="12189"/>
                  </a:lnTo>
                  <a:cubicBezTo>
                    <a:pt x="12759" y="11176"/>
                    <a:pt x="12084" y="10410"/>
                    <a:pt x="11176" y="10060"/>
                  </a:cubicBezTo>
                  <a:cubicBezTo>
                    <a:pt x="10825" y="9567"/>
                    <a:pt x="10644" y="8995"/>
                    <a:pt x="10644" y="8398"/>
                  </a:cubicBezTo>
                  <a:lnTo>
                    <a:pt x="10644" y="3868"/>
                  </a:lnTo>
                  <a:cubicBezTo>
                    <a:pt x="10644" y="1740"/>
                    <a:pt x="8904" y="1"/>
                    <a:pt x="6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239;p76">
              <a:extLst>
                <a:ext uri="{FF2B5EF4-FFF2-40B4-BE49-F238E27FC236}">
                  <a16:creationId xmlns:a16="http://schemas.microsoft.com/office/drawing/2014/main" id="{4F163BB0-7D5F-BBB7-4B02-6052AD8AB6A1}"/>
                </a:ext>
              </a:extLst>
            </p:cNvPr>
            <p:cNvSpPr/>
            <p:nvPr/>
          </p:nvSpPr>
          <p:spPr>
            <a:xfrm>
              <a:off x="5625100" y="2341425"/>
              <a:ext cx="41075" cy="26575"/>
            </a:xfrm>
            <a:custGeom>
              <a:avLst/>
              <a:gdLst/>
              <a:ahLst/>
              <a:cxnLst/>
              <a:rect l="l" t="t" r="r" b="b"/>
              <a:pathLst>
                <a:path w="1643" h="1063" extrusionOk="0">
                  <a:moveTo>
                    <a:pt x="1273" y="0"/>
                  </a:moveTo>
                  <a:cubicBezTo>
                    <a:pt x="1232" y="0"/>
                    <a:pt x="1188" y="11"/>
                    <a:pt x="1142" y="37"/>
                  </a:cubicBezTo>
                  <a:lnTo>
                    <a:pt x="169" y="582"/>
                  </a:lnTo>
                  <a:cubicBezTo>
                    <a:pt x="39" y="647"/>
                    <a:pt x="0" y="803"/>
                    <a:pt x="65" y="933"/>
                  </a:cubicBezTo>
                  <a:cubicBezTo>
                    <a:pt x="117" y="1011"/>
                    <a:pt x="195" y="1063"/>
                    <a:pt x="299" y="1063"/>
                  </a:cubicBezTo>
                  <a:cubicBezTo>
                    <a:pt x="338" y="1063"/>
                    <a:pt x="377" y="1050"/>
                    <a:pt x="416" y="1024"/>
                  </a:cubicBezTo>
                  <a:lnTo>
                    <a:pt x="1389" y="491"/>
                  </a:lnTo>
                  <a:cubicBezTo>
                    <a:pt x="1642" y="348"/>
                    <a:pt x="1503" y="0"/>
                    <a:pt x="1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9" name="Google Shape;1240;p76">
            <a:extLst>
              <a:ext uri="{FF2B5EF4-FFF2-40B4-BE49-F238E27FC236}">
                <a16:creationId xmlns:a16="http://schemas.microsoft.com/office/drawing/2014/main" id="{61DA764B-992B-C260-0BFE-831527D5CF6E}"/>
              </a:ext>
            </a:extLst>
          </p:cNvPr>
          <p:cNvGrpSpPr/>
          <p:nvPr/>
        </p:nvGrpSpPr>
        <p:grpSpPr>
          <a:xfrm>
            <a:off x="7470065" y="3315997"/>
            <a:ext cx="283877" cy="601018"/>
            <a:chOff x="5525475" y="2642825"/>
            <a:chExt cx="207375" cy="439050"/>
          </a:xfrm>
          <a:solidFill>
            <a:srgbClr val="2C2B7F"/>
          </a:solidFill>
        </p:grpSpPr>
        <p:sp>
          <p:nvSpPr>
            <p:cNvPr id="150" name="Google Shape;1241;p76">
              <a:extLst>
                <a:ext uri="{FF2B5EF4-FFF2-40B4-BE49-F238E27FC236}">
                  <a16:creationId xmlns:a16="http://schemas.microsoft.com/office/drawing/2014/main" id="{A81E0FF5-0180-3AD7-9031-B522A064D653}"/>
                </a:ext>
              </a:extLst>
            </p:cNvPr>
            <p:cNvSpPr/>
            <p:nvPr/>
          </p:nvSpPr>
          <p:spPr>
            <a:xfrm>
              <a:off x="5525475" y="2642825"/>
              <a:ext cx="207375" cy="439050"/>
            </a:xfrm>
            <a:custGeom>
              <a:avLst/>
              <a:gdLst/>
              <a:ahLst/>
              <a:cxnLst/>
              <a:rect l="l" t="t" r="r" b="b"/>
              <a:pathLst>
                <a:path w="8295" h="17562" extrusionOk="0">
                  <a:moveTo>
                    <a:pt x="5270" y="507"/>
                  </a:moveTo>
                  <a:cubicBezTo>
                    <a:pt x="5647" y="507"/>
                    <a:pt x="5932" y="857"/>
                    <a:pt x="5854" y="1221"/>
                  </a:cubicBezTo>
                  <a:lnTo>
                    <a:pt x="5413" y="3531"/>
                  </a:lnTo>
                  <a:lnTo>
                    <a:pt x="2895" y="3531"/>
                  </a:lnTo>
                  <a:lnTo>
                    <a:pt x="2467" y="1208"/>
                  </a:lnTo>
                  <a:cubicBezTo>
                    <a:pt x="2402" y="844"/>
                    <a:pt x="2674" y="507"/>
                    <a:pt x="3051" y="507"/>
                  </a:cubicBezTo>
                  <a:close/>
                  <a:moveTo>
                    <a:pt x="2402" y="4037"/>
                  </a:moveTo>
                  <a:lnTo>
                    <a:pt x="2402" y="5166"/>
                  </a:lnTo>
                  <a:lnTo>
                    <a:pt x="1298" y="5166"/>
                  </a:lnTo>
                  <a:cubicBezTo>
                    <a:pt x="1195" y="5166"/>
                    <a:pt x="1104" y="5075"/>
                    <a:pt x="1104" y="4972"/>
                  </a:cubicBezTo>
                  <a:lnTo>
                    <a:pt x="1104" y="4232"/>
                  </a:lnTo>
                  <a:cubicBezTo>
                    <a:pt x="1104" y="4128"/>
                    <a:pt x="1195" y="4037"/>
                    <a:pt x="1298" y="4037"/>
                  </a:cubicBezTo>
                  <a:close/>
                  <a:moveTo>
                    <a:pt x="6984" y="4037"/>
                  </a:moveTo>
                  <a:cubicBezTo>
                    <a:pt x="7087" y="4037"/>
                    <a:pt x="7178" y="4128"/>
                    <a:pt x="7178" y="4232"/>
                  </a:cubicBezTo>
                  <a:lnTo>
                    <a:pt x="7178" y="4972"/>
                  </a:lnTo>
                  <a:cubicBezTo>
                    <a:pt x="7178" y="5075"/>
                    <a:pt x="7087" y="5166"/>
                    <a:pt x="6984" y="5166"/>
                  </a:cubicBezTo>
                  <a:lnTo>
                    <a:pt x="5867" y="5166"/>
                  </a:lnTo>
                  <a:lnTo>
                    <a:pt x="5867" y="4037"/>
                  </a:lnTo>
                  <a:close/>
                  <a:moveTo>
                    <a:pt x="5361" y="4037"/>
                  </a:moveTo>
                  <a:lnTo>
                    <a:pt x="5361" y="5166"/>
                  </a:lnTo>
                  <a:lnTo>
                    <a:pt x="4452" y="5166"/>
                  </a:lnTo>
                  <a:cubicBezTo>
                    <a:pt x="4141" y="5192"/>
                    <a:pt x="4141" y="5660"/>
                    <a:pt x="4452" y="5686"/>
                  </a:cubicBezTo>
                  <a:lnTo>
                    <a:pt x="5361" y="5686"/>
                  </a:lnTo>
                  <a:lnTo>
                    <a:pt x="5361" y="6192"/>
                  </a:lnTo>
                  <a:cubicBezTo>
                    <a:pt x="5361" y="6283"/>
                    <a:pt x="5283" y="6360"/>
                    <a:pt x="5192" y="6360"/>
                  </a:cubicBezTo>
                  <a:lnTo>
                    <a:pt x="3090" y="6360"/>
                  </a:lnTo>
                  <a:cubicBezTo>
                    <a:pt x="2999" y="6360"/>
                    <a:pt x="2921" y="6283"/>
                    <a:pt x="2921" y="6192"/>
                  </a:cubicBezTo>
                  <a:lnTo>
                    <a:pt x="2921" y="5686"/>
                  </a:lnTo>
                  <a:lnTo>
                    <a:pt x="3206" y="5686"/>
                  </a:lnTo>
                  <a:cubicBezTo>
                    <a:pt x="3518" y="5660"/>
                    <a:pt x="3518" y="5192"/>
                    <a:pt x="3206" y="5166"/>
                  </a:cubicBezTo>
                  <a:lnTo>
                    <a:pt x="2921" y="5166"/>
                  </a:lnTo>
                  <a:lnTo>
                    <a:pt x="2921" y="4037"/>
                  </a:lnTo>
                  <a:close/>
                  <a:moveTo>
                    <a:pt x="4375" y="6867"/>
                  </a:moveTo>
                  <a:lnTo>
                    <a:pt x="4375" y="8593"/>
                  </a:lnTo>
                  <a:lnTo>
                    <a:pt x="3894" y="8593"/>
                  </a:lnTo>
                  <a:lnTo>
                    <a:pt x="3894" y="6867"/>
                  </a:lnTo>
                  <a:close/>
                  <a:moveTo>
                    <a:pt x="4375" y="9099"/>
                  </a:moveTo>
                  <a:lnTo>
                    <a:pt x="4375" y="10826"/>
                  </a:lnTo>
                  <a:cubicBezTo>
                    <a:pt x="4375" y="10851"/>
                    <a:pt x="4375" y="10877"/>
                    <a:pt x="4349" y="10890"/>
                  </a:cubicBezTo>
                  <a:lnTo>
                    <a:pt x="4011" y="11098"/>
                  </a:lnTo>
                  <a:cubicBezTo>
                    <a:pt x="4000" y="11104"/>
                    <a:pt x="3988" y="11106"/>
                    <a:pt x="3976" y="11106"/>
                  </a:cubicBezTo>
                  <a:cubicBezTo>
                    <a:pt x="3934" y="11106"/>
                    <a:pt x="3894" y="11074"/>
                    <a:pt x="3894" y="11033"/>
                  </a:cubicBezTo>
                  <a:lnTo>
                    <a:pt x="3894" y="9099"/>
                  </a:lnTo>
                  <a:close/>
                  <a:moveTo>
                    <a:pt x="3349" y="14642"/>
                  </a:moveTo>
                  <a:cubicBezTo>
                    <a:pt x="3453" y="14642"/>
                    <a:pt x="3557" y="14680"/>
                    <a:pt x="3635" y="14758"/>
                  </a:cubicBezTo>
                  <a:lnTo>
                    <a:pt x="3726" y="14823"/>
                  </a:lnTo>
                  <a:cubicBezTo>
                    <a:pt x="3803" y="14901"/>
                    <a:pt x="3855" y="15005"/>
                    <a:pt x="3868" y="15122"/>
                  </a:cubicBezTo>
                  <a:cubicBezTo>
                    <a:pt x="3868" y="15239"/>
                    <a:pt x="3829" y="15355"/>
                    <a:pt x="3752" y="15433"/>
                  </a:cubicBezTo>
                  <a:lnTo>
                    <a:pt x="3388" y="15862"/>
                  </a:lnTo>
                  <a:cubicBezTo>
                    <a:pt x="3302" y="15954"/>
                    <a:pt x="3182" y="16004"/>
                    <a:pt x="3060" y="16004"/>
                  </a:cubicBezTo>
                  <a:cubicBezTo>
                    <a:pt x="2960" y="16004"/>
                    <a:pt x="2860" y="15971"/>
                    <a:pt x="2778" y="15901"/>
                  </a:cubicBezTo>
                  <a:lnTo>
                    <a:pt x="2687" y="15823"/>
                  </a:lnTo>
                  <a:cubicBezTo>
                    <a:pt x="2518" y="15667"/>
                    <a:pt x="2493" y="15394"/>
                    <a:pt x="2661" y="15213"/>
                  </a:cubicBezTo>
                  <a:lnTo>
                    <a:pt x="3025" y="14797"/>
                  </a:lnTo>
                  <a:cubicBezTo>
                    <a:pt x="3116" y="14693"/>
                    <a:pt x="3232" y="14642"/>
                    <a:pt x="3349" y="14642"/>
                  </a:cubicBezTo>
                  <a:close/>
                  <a:moveTo>
                    <a:pt x="4589" y="14651"/>
                  </a:moveTo>
                  <a:cubicBezTo>
                    <a:pt x="4693" y="14651"/>
                    <a:pt x="4796" y="14687"/>
                    <a:pt x="4881" y="14758"/>
                  </a:cubicBezTo>
                  <a:lnTo>
                    <a:pt x="4959" y="14836"/>
                  </a:lnTo>
                  <a:cubicBezTo>
                    <a:pt x="5050" y="14914"/>
                    <a:pt x="5101" y="15018"/>
                    <a:pt x="5101" y="15135"/>
                  </a:cubicBezTo>
                  <a:cubicBezTo>
                    <a:pt x="5114" y="15252"/>
                    <a:pt x="5075" y="15355"/>
                    <a:pt x="4998" y="15446"/>
                  </a:cubicBezTo>
                  <a:lnTo>
                    <a:pt x="4634" y="15862"/>
                  </a:lnTo>
                  <a:cubicBezTo>
                    <a:pt x="4548" y="15962"/>
                    <a:pt x="4427" y="16011"/>
                    <a:pt x="4308" y="16011"/>
                  </a:cubicBezTo>
                  <a:cubicBezTo>
                    <a:pt x="4210" y="16011"/>
                    <a:pt x="4113" y="15978"/>
                    <a:pt x="4037" y="15914"/>
                  </a:cubicBezTo>
                  <a:lnTo>
                    <a:pt x="4141" y="15784"/>
                  </a:lnTo>
                  <a:cubicBezTo>
                    <a:pt x="4310" y="15602"/>
                    <a:pt x="4401" y="15355"/>
                    <a:pt x="4375" y="15096"/>
                  </a:cubicBezTo>
                  <a:cubicBezTo>
                    <a:pt x="4375" y="14979"/>
                    <a:pt x="4349" y="14862"/>
                    <a:pt x="4297" y="14758"/>
                  </a:cubicBezTo>
                  <a:cubicBezTo>
                    <a:pt x="4381" y="14687"/>
                    <a:pt x="4485" y="14651"/>
                    <a:pt x="4589" y="14651"/>
                  </a:cubicBezTo>
                  <a:close/>
                  <a:moveTo>
                    <a:pt x="6399" y="5686"/>
                  </a:moveTo>
                  <a:lnTo>
                    <a:pt x="6399" y="7451"/>
                  </a:lnTo>
                  <a:cubicBezTo>
                    <a:pt x="6399" y="7970"/>
                    <a:pt x="6542" y="8476"/>
                    <a:pt x="6828" y="8917"/>
                  </a:cubicBezTo>
                  <a:lnTo>
                    <a:pt x="7425" y="9839"/>
                  </a:lnTo>
                  <a:cubicBezTo>
                    <a:pt x="7658" y="10190"/>
                    <a:pt x="7775" y="10605"/>
                    <a:pt x="7775" y="11020"/>
                  </a:cubicBezTo>
                  <a:lnTo>
                    <a:pt x="7762" y="15991"/>
                  </a:lnTo>
                  <a:cubicBezTo>
                    <a:pt x="7762" y="16563"/>
                    <a:pt x="7295" y="17030"/>
                    <a:pt x="6724" y="17043"/>
                  </a:cubicBezTo>
                  <a:lnTo>
                    <a:pt x="1545" y="17043"/>
                  </a:lnTo>
                  <a:cubicBezTo>
                    <a:pt x="974" y="17030"/>
                    <a:pt x="507" y="16563"/>
                    <a:pt x="507" y="15991"/>
                  </a:cubicBezTo>
                  <a:lnTo>
                    <a:pt x="507" y="11020"/>
                  </a:lnTo>
                  <a:cubicBezTo>
                    <a:pt x="507" y="10605"/>
                    <a:pt x="623" y="10190"/>
                    <a:pt x="844" y="9839"/>
                  </a:cubicBezTo>
                  <a:lnTo>
                    <a:pt x="1454" y="8917"/>
                  </a:lnTo>
                  <a:cubicBezTo>
                    <a:pt x="1727" y="8476"/>
                    <a:pt x="1882" y="7970"/>
                    <a:pt x="1882" y="7451"/>
                  </a:cubicBezTo>
                  <a:lnTo>
                    <a:pt x="1882" y="5686"/>
                  </a:lnTo>
                  <a:lnTo>
                    <a:pt x="2402" y="5686"/>
                  </a:lnTo>
                  <a:lnTo>
                    <a:pt x="2402" y="6192"/>
                  </a:lnTo>
                  <a:cubicBezTo>
                    <a:pt x="2402" y="6568"/>
                    <a:pt x="2713" y="6867"/>
                    <a:pt x="3090" y="6867"/>
                  </a:cubicBezTo>
                  <a:lnTo>
                    <a:pt x="3375" y="6867"/>
                  </a:lnTo>
                  <a:lnTo>
                    <a:pt x="3375" y="8593"/>
                  </a:lnTo>
                  <a:lnTo>
                    <a:pt x="2986" y="8593"/>
                  </a:lnTo>
                  <a:cubicBezTo>
                    <a:pt x="2544" y="8593"/>
                    <a:pt x="2129" y="8814"/>
                    <a:pt x="1895" y="9190"/>
                  </a:cubicBezTo>
                  <a:lnTo>
                    <a:pt x="1285" y="10125"/>
                  </a:lnTo>
                  <a:cubicBezTo>
                    <a:pt x="1117" y="10397"/>
                    <a:pt x="1026" y="10709"/>
                    <a:pt x="1026" y="11020"/>
                  </a:cubicBezTo>
                  <a:lnTo>
                    <a:pt x="1026" y="12837"/>
                  </a:lnTo>
                  <a:cubicBezTo>
                    <a:pt x="1013" y="13026"/>
                    <a:pt x="1149" y="13120"/>
                    <a:pt x="1285" y="13120"/>
                  </a:cubicBezTo>
                  <a:cubicBezTo>
                    <a:pt x="1422" y="13120"/>
                    <a:pt x="1558" y="13026"/>
                    <a:pt x="1545" y="12837"/>
                  </a:cubicBezTo>
                  <a:lnTo>
                    <a:pt x="1545" y="11020"/>
                  </a:lnTo>
                  <a:cubicBezTo>
                    <a:pt x="1545" y="10800"/>
                    <a:pt x="1610" y="10592"/>
                    <a:pt x="1727" y="10410"/>
                  </a:cubicBezTo>
                  <a:lnTo>
                    <a:pt x="2324" y="9476"/>
                  </a:lnTo>
                  <a:cubicBezTo>
                    <a:pt x="2467" y="9242"/>
                    <a:pt x="2713" y="9112"/>
                    <a:pt x="2973" y="9099"/>
                  </a:cubicBezTo>
                  <a:lnTo>
                    <a:pt x="3388" y="9099"/>
                  </a:lnTo>
                  <a:lnTo>
                    <a:pt x="3388" y="11033"/>
                  </a:lnTo>
                  <a:cubicBezTo>
                    <a:pt x="3388" y="11377"/>
                    <a:pt x="3671" y="11617"/>
                    <a:pt x="3978" y="11617"/>
                  </a:cubicBezTo>
                  <a:cubicBezTo>
                    <a:pt x="4076" y="11617"/>
                    <a:pt x="4176" y="11593"/>
                    <a:pt x="4271" y="11539"/>
                  </a:cubicBezTo>
                  <a:lnTo>
                    <a:pt x="4608" y="11332"/>
                  </a:lnTo>
                  <a:cubicBezTo>
                    <a:pt x="4790" y="11215"/>
                    <a:pt x="4894" y="11033"/>
                    <a:pt x="4894" y="10826"/>
                  </a:cubicBezTo>
                  <a:lnTo>
                    <a:pt x="4894" y="9099"/>
                  </a:lnTo>
                  <a:lnTo>
                    <a:pt x="5296" y="9099"/>
                  </a:lnTo>
                  <a:cubicBezTo>
                    <a:pt x="5569" y="9112"/>
                    <a:pt x="5802" y="9255"/>
                    <a:pt x="5945" y="9476"/>
                  </a:cubicBezTo>
                  <a:lnTo>
                    <a:pt x="6555" y="10410"/>
                  </a:lnTo>
                  <a:cubicBezTo>
                    <a:pt x="6672" y="10592"/>
                    <a:pt x="6737" y="10800"/>
                    <a:pt x="6737" y="11020"/>
                  </a:cubicBezTo>
                  <a:lnTo>
                    <a:pt x="6737" y="15991"/>
                  </a:lnTo>
                  <a:cubicBezTo>
                    <a:pt x="6737" y="15991"/>
                    <a:pt x="6724" y="16004"/>
                    <a:pt x="6724" y="16004"/>
                  </a:cubicBezTo>
                  <a:lnTo>
                    <a:pt x="5192" y="16004"/>
                  </a:lnTo>
                  <a:lnTo>
                    <a:pt x="5387" y="15784"/>
                  </a:lnTo>
                  <a:cubicBezTo>
                    <a:pt x="5556" y="15589"/>
                    <a:pt x="5634" y="15342"/>
                    <a:pt x="5621" y="15096"/>
                  </a:cubicBezTo>
                  <a:cubicBezTo>
                    <a:pt x="5608" y="14849"/>
                    <a:pt x="5491" y="14616"/>
                    <a:pt x="5296" y="14447"/>
                  </a:cubicBezTo>
                  <a:lnTo>
                    <a:pt x="5218" y="14369"/>
                  </a:lnTo>
                  <a:cubicBezTo>
                    <a:pt x="5007" y="14363"/>
                    <a:pt x="4797" y="14359"/>
                    <a:pt x="4587" y="14359"/>
                  </a:cubicBezTo>
                  <a:cubicBezTo>
                    <a:pt x="3933" y="14359"/>
                    <a:pt x="3284" y="14391"/>
                    <a:pt x="2635" y="14460"/>
                  </a:cubicBezTo>
                  <a:lnTo>
                    <a:pt x="2259" y="14875"/>
                  </a:lnTo>
                  <a:cubicBezTo>
                    <a:pt x="1986" y="15187"/>
                    <a:pt x="1947" y="15654"/>
                    <a:pt x="2168" y="16004"/>
                  </a:cubicBezTo>
                  <a:lnTo>
                    <a:pt x="1545" y="16004"/>
                  </a:lnTo>
                  <a:cubicBezTo>
                    <a:pt x="1532" y="16004"/>
                    <a:pt x="1532" y="16004"/>
                    <a:pt x="1532" y="15991"/>
                  </a:cubicBezTo>
                  <a:lnTo>
                    <a:pt x="1532" y="14083"/>
                  </a:lnTo>
                  <a:cubicBezTo>
                    <a:pt x="1545" y="13895"/>
                    <a:pt x="1409" y="13801"/>
                    <a:pt x="1272" y="13801"/>
                  </a:cubicBezTo>
                  <a:cubicBezTo>
                    <a:pt x="1136" y="13801"/>
                    <a:pt x="1000" y="13895"/>
                    <a:pt x="1013" y="14083"/>
                  </a:cubicBezTo>
                  <a:lnTo>
                    <a:pt x="1013" y="15991"/>
                  </a:lnTo>
                  <a:cubicBezTo>
                    <a:pt x="1013" y="16277"/>
                    <a:pt x="1246" y="16524"/>
                    <a:pt x="1545" y="16524"/>
                  </a:cubicBezTo>
                  <a:lnTo>
                    <a:pt x="6711" y="16524"/>
                  </a:lnTo>
                  <a:cubicBezTo>
                    <a:pt x="7009" y="16511"/>
                    <a:pt x="7243" y="16277"/>
                    <a:pt x="7243" y="15991"/>
                  </a:cubicBezTo>
                  <a:lnTo>
                    <a:pt x="7243" y="11020"/>
                  </a:lnTo>
                  <a:cubicBezTo>
                    <a:pt x="7243" y="10709"/>
                    <a:pt x="7152" y="10397"/>
                    <a:pt x="6971" y="10125"/>
                  </a:cubicBezTo>
                  <a:lnTo>
                    <a:pt x="6386" y="9190"/>
                  </a:lnTo>
                  <a:cubicBezTo>
                    <a:pt x="6114" y="8840"/>
                    <a:pt x="5776" y="8593"/>
                    <a:pt x="5309" y="8593"/>
                  </a:cubicBezTo>
                  <a:lnTo>
                    <a:pt x="4894" y="8593"/>
                  </a:lnTo>
                  <a:lnTo>
                    <a:pt x="4894" y="6867"/>
                  </a:lnTo>
                  <a:lnTo>
                    <a:pt x="5192" y="6867"/>
                  </a:lnTo>
                  <a:cubicBezTo>
                    <a:pt x="5569" y="6867"/>
                    <a:pt x="5867" y="6568"/>
                    <a:pt x="5867" y="6192"/>
                  </a:cubicBezTo>
                  <a:lnTo>
                    <a:pt x="5867" y="5686"/>
                  </a:lnTo>
                  <a:close/>
                  <a:moveTo>
                    <a:pt x="3051" y="0"/>
                  </a:moveTo>
                  <a:cubicBezTo>
                    <a:pt x="2363" y="0"/>
                    <a:pt x="1844" y="610"/>
                    <a:pt x="1960" y="1298"/>
                  </a:cubicBezTo>
                  <a:lnTo>
                    <a:pt x="2363" y="3518"/>
                  </a:lnTo>
                  <a:lnTo>
                    <a:pt x="1298" y="3518"/>
                  </a:lnTo>
                  <a:cubicBezTo>
                    <a:pt x="909" y="3518"/>
                    <a:pt x="597" y="3842"/>
                    <a:pt x="597" y="4232"/>
                  </a:cubicBezTo>
                  <a:lnTo>
                    <a:pt x="597" y="4972"/>
                  </a:lnTo>
                  <a:cubicBezTo>
                    <a:pt x="597" y="5364"/>
                    <a:pt x="922" y="5676"/>
                    <a:pt x="1309" y="5676"/>
                  </a:cubicBezTo>
                  <a:cubicBezTo>
                    <a:pt x="1331" y="5676"/>
                    <a:pt x="1354" y="5675"/>
                    <a:pt x="1376" y="5673"/>
                  </a:cubicBezTo>
                  <a:lnTo>
                    <a:pt x="1376" y="7451"/>
                  </a:lnTo>
                  <a:cubicBezTo>
                    <a:pt x="1376" y="7866"/>
                    <a:pt x="1259" y="8281"/>
                    <a:pt x="1039" y="8645"/>
                  </a:cubicBezTo>
                  <a:lnTo>
                    <a:pt x="429" y="9566"/>
                  </a:lnTo>
                  <a:cubicBezTo>
                    <a:pt x="156" y="10008"/>
                    <a:pt x="0" y="10514"/>
                    <a:pt x="0" y="11033"/>
                  </a:cubicBezTo>
                  <a:lnTo>
                    <a:pt x="0" y="16004"/>
                  </a:lnTo>
                  <a:cubicBezTo>
                    <a:pt x="0" y="16861"/>
                    <a:pt x="701" y="17562"/>
                    <a:pt x="1558" y="17562"/>
                  </a:cubicBezTo>
                  <a:lnTo>
                    <a:pt x="6737" y="17562"/>
                  </a:lnTo>
                  <a:cubicBezTo>
                    <a:pt x="7594" y="17562"/>
                    <a:pt x="8294" y="16861"/>
                    <a:pt x="8294" y="16004"/>
                  </a:cubicBezTo>
                  <a:lnTo>
                    <a:pt x="8294" y="11020"/>
                  </a:lnTo>
                  <a:cubicBezTo>
                    <a:pt x="8294" y="10501"/>
                    <a:pt x="8152" y="9995"/>
                    <a:pt x="7866" y="9566"/>
                  </a:cubicBezTo>
                  <a:lnTo>
                    <a:pt x="7853" y="9566"/>
                  </a:lnTo>
                  <a:lnTo>
                    <a:pt x="7256" y="8632"/>
                  </a:lnTo>
                  <a:cubicBezTo>
                    <a:pt x="7035" y="8281"/>
                    <a:pt x="6906" y="7866"/>
                    <a:pt x="6906" y="7451"/>
                  </a:cubicBezTo>
                  <a:lnTo>
                    <a:pt x="6906" y="5686"/>
                  </a:lnTo>
                  <a:cubicBezTo>
                    <a:pt x="6921" y="5687"/>
                    <a:pt x="6937" y="5687"/>
                    <a:pt x="6952" y="5687"/>
                  </a:cubicBezTo>
                  <a:cubicBezTo>
                    <a:pt x="7348" y="5687"/>
                    <a:pt x="7684" y="5371"/>
                    <a:pt x="7684" y="4972"/>
                  </a:cubicBezTo>
                  <a:lnTo>
                    <a:pt x="7684" y="4232"/>
                  </a:lnTo>
                  <a:cubicBezTo>
                    <a:pt x="7684" y="3842"/>
                    <a:pt x="7373" y="3531"/>
                    <a:pt x="6984" y="3531"/>
                  </a:cubicBezTo>
                  <a:lnTo>
                    <a:pt x="5932" y="3531"/>
                  </a:lnTo>
                  <a:lnTo>
                    <a:pt x="6373" y="1324"/>
                  </a:lnTo>
                  <a:cubicBezTo>
                    <a:pt x="6503" y="636"/>
                    <a:pt x="5984" y="0"/>
                    <a:pt x="5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242;p76">
              <a:extLst>
                <a:ext uri="{FF2B5EF4-FFF2-40B4-BE49-F238E27FC236}">
                  <a16:creationId xmlns:a16="http://schemas.microsoft.com/office/drawing/2014/main" id="{28B7136E-4688-FB1F-85F1-F30626AE8124}"/>
                </a:ext>
              </a:extLst>
            </p:cNvPr>
            <p:cNvSpPr/>
            <p:nvPr/>
          </p:nvSpPr>
          <p:spPr>
            <a:xfrm>
              <a:off x="5665975" y="29861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1" y="287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1" y="418"/>
                    <a:pt x="611" y="261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243;p76">
              <a:extLst>
                <a:ext uri="{FF2B5EF4-FFF2-40B4-BE49-F238E27FC236}">
                  <a16:creationId xmlns:a16="http://schemas.microsoft.com/office/drawing/2014/main" id="{819333A6-1CF6-4A49-8989-027A9ACEEEBC}"/>
                </a:ext>
              </a:extLst>
            </p:cNvPr>
            <p:cNvSpPr/>
            <p:nvPr/>
          </p:nvSpPr>
          <p:spPr>
            <a:xfrm>
              <a:off x="5648775" y="2961475"/>
              <a:ext cx="14950" cy="12725"/>
            </a:xfrm>
            <a:custGeom>
              <a:avLst/>
              <a:gdLst/>
              <a:ahLst/>
              <a:cxnLst/>
              <a:rect l="l" t="t" r="r" b="b"/>
              <a:pathLst>
                <a:path w="598" h="509" extrusionOk="0">
                  <a:moveTo>
                    <a:pt x="351" y="1"/>
                  </a:moveTo>
                  <a:cubicBezTo>
                    <a:pt x="118" y="1"/>
                    <a:pt x="1" y="273"/>
                    <a:pt x="156" y="429"/>
                  </a:cubicBezTo>
                  <a:cubicBezTo>
                    <a:pt x="212" y="484"/>
                    <a:pt x="278" y="509"/>
                    <a:pt x="342" y="509"/>
                  </a:cubicBezTo>
                  <a:cubicBezTo>
                    <a:pt x="474" y="509"/>
                    <a:pt x="598" y="404"/>
                    <a:pt x="598" y="247"/>
                  </a:cubicBezTo>
                  <a:cubicBezTo>
                    <a:pt x="598" y="104"/>
                    <a:pt x="481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1244;p76">
            <a:extLst>
              <a:ext uri="{FF2B5EF4-FFF2-40B4-BE49-F238E27FC236}">
                <a16:creationId xmlns:a16="http://schemas.microsoft.com/office/drawing/2014/main" id="{6A6FB5FA-85BF-ACE7-C303-ED7CFE43ADA6}"/>
              </a:ext>
            </a:extLst>
          </p:cNvPr>
          <p:cNvGrpSpPr/>
          <p:nvPr/>
        </p:nvGrpSpPr>
        <p:grpSpPr>
          <a:xfrm>
            <a:off x="7311477" y="4269235"/>
            <a:ext cx="601052" cy="600163"/>
            <a:chOff x="5409300" y="3339175"/>
            <a:chExt cx="439075" cy="438425"/>
          </a:xfrm>
          <a:solidFill>
            <a:srgbClr val="2C2B7F"/>
          </a:solidFill>
        </p:grpSpPr>
        <p:sp>
          <p:nvSpPr>
            <p:cNvPr id="154" name="Google Shape;1245;p76">
              <a:extLst>
                <a:ext uri="{FF2B5EF4-FFF2-40B4-BE49-F238E27FC236}">
                  <a16:creationId xmlns:a16="http://schemas.microsoft.com/office/drawing/2014/main" id="{31389138-E952-D6B7-E7F6-83E7A307436B}"/>
                </a:ext>
              </a:extLst>
            </p:cNvPr>
            <p:cNvSpPr/>
            <p:nvPr/>
          </p:nvSpPr>
          <p:spPr>
            <a:xfrm>
              <a:off x="5457325" y="3532175"/>
              <a:ext cx="123650" cy="181175"/>
            </a:xfrm>
            <a:custGeom>
              <a:avLst/>
              <a:gdLst/>
              <a:ahLst/>
              <a:cxnLst/>
              <a:rect l="l" t="t" r="r" b="b"/>
              <a:pathLst>
                <a:path w="4946" h="7247" extrusionOk="0">
                  <a:moveTo>
                    <a:pt x="2493" y="536"/>
                  </a:moveTo>
                  <a:lnTo>
                    <a:pt x="2908" y="744"/>
                  </a:lnTo>
                  <a:cubicBezTo>
                    <a:pt x="3414" y="1003"/>
                    <a:pt x="3752" y="1535"/>
                    <a:pt x="3739" y="2107"/>
                  </a:cubicBezTo>
                  <a:cubicBezTo>
                    <a:pt x="3739" y="2158"/>
                    <a:pt x="3765" y="2223"/>
                    <a:pt x="3791" y="2262"/>
                  </a:cubicBezTo>
                  <a:lnTo>
                    <a:pt x="4375" y="3054"/>
                  </a:lnTo>
                  <a:cubicBezTo>
                    <a:pt x="4466" y="3171"/>
                    <a:pt x="4427" y="3366"/>
                    <a:pt x="4427" y="3495"/>
                  </a:cubicBezTo>
                  <a:lnTo>
                    <a:pt x="3596" y="4326"/>
                  </a:lnTo>
                  <a:lnTo>
                    <a:pt x="2674" y="3418"/>
                  </a:lnTo>
                  <a:cubicBezTo>
                    <a:pt x="2629" y="3366"/>
                    <a:pt x="2564" y="3340"/>
                    <a:pt x="2498" y="3340"/>
                  </a:cubicBezTo>
                  <a:cubicBezTo>
                    <a:pt x="2431" y="3340"/>
                    <a:pt x="2363" y="3366"/>
                    <a:pt x="2311" y="3418"/>
                  </a:cubicBezTo>
                  <a:lnTo>
                    <a:pt x="1402" y="4326"/>
                  </a:lnTo>
                  <a:lnTo>
                    <a:pt x="559" y="3495"/>
                  </a:lnTo>
                  <a:cubicBezTo>
                    <a:pt x="559" y="3366"/>
                    <a:pt x="520" y="3171"/>
                    <a:pt x="611" y="3054"/>
                  </a:cubicBezTo>
                  <a:lnTo>
                    <a:pt x="598" y="3054"/>
                  </a:lnTo>
                  <a:lnTo>
                    <a:pt x="1182" y="2262"/>
                  </a:lnTo>
                  <a:cubicBezTo>
                    <a:pt x="1221" y="2223"/>
                    <a:pt x="1247" y="2158"/>
                    <a:pt x="1234" y="2107"/>
                  </a:cubicBezTo>
                  <a:cubicBezTo>
                    <a:pt x="1234" y="1535"/>
                    <a:pt x="1558" y="1003"/>
                    <a:pt x="2077" y="744"/>
                  </a:cubicBezTo>
                  <a:lnTo>
                    <a:pt x="2493" y="536"/>
                  </a:lnTo>
                  <a:close/>
                  <a:moveTo>
                    <a:pt x="2493" y="3963"/>
                  </a:moveTo>
                  <a:lnTo>
                    <a:pt x="3220" y="4690"/>
                  </a:lnTo>
                  <a:lnTo>
                    <a:pt x="2493" y="5429"/>
                  </a:lnTo>
                  <a:lnTo>
                    <a:pt x="1753" y="4690"/>
                  </a:lnTo>
                  <a:lnTo>
                    <a:pt x="2493" y="3963"/>
                  </a:lnTo>
                  <a:close/>
                  <a:moveTo>
                    <a:pt x="4427" y="4222"/>
                  </a:moveTo>
                  <a:lnTo>
                    <a:pt x="4427" y="6494"/>
                  </a:lnTo>
                  <a:cubicBezTo>
                    <a:pt x="4427" y="6624"/>
                    <a:pt x="4323" y="6727"/>
                    <a:pt x="4180" y="6727"/>
                  </a:cubicBezTo>
                  <a:lnTo>
                    <a:pt x="805" y="6727"/>
                  </a:lnTo>
                  <a:cubicBezTo>
                    <a:pt x="663" y="6727"/>
                    <a:pt x="559" y="6611"/>
                    <a:pt x="559" y="6481"/>
                  </a:cubicBezTo>
                  <a:lnTo>
                    <a:pt x="559" y="4222"/>
                  </a:lnTo>
                  <a:lnTo>
                    <a:pt x="2311" y="5975"/>
                  </a:lnTo>
                  <a:cubicBezTo>
                    <a:pt x="2363" y="6013"/>
                    <a:pt x="2428" y="6052"/>
                    <a:pt x="2493" y="6052"/>
                  </a:cubicBezTo>
                  <a:cubicBezTo>
                    <a:pt x="2558" y="6052"/>
                    <a:pt x="2623" y="6013"/>
                    <a:pt x="2674" y="5975"/>
                  </a:cubicBezTo>
                  <a:lnTo>
                    <a:pt x="4427" y="4222"/>
                  </a:lnTo>
                  <a:close/>
                  <a:moveTo>
                    <a:pt x="2493" y="1"/>
                  </a:moveTo>
                  <a:cubicBezTo>
                    <a:pt x="2454" y="1"/>
                    <a:pt x="2415" y="10"/>
                    <a:pt x="2376" y="30"/>
                  </a:cubicBezTo>
                  <a:lnTo>
                    <a:pt x="1844" y="302"/>
                  </a:lnTo>
                  <a:cubicBezTo>
                    <a:pt x="1182" y="627"/>
                    <a:pt x="753" y="1289"/>
                    <a:pt x="727" y="2029"/>
                  </a:cubicBezTo>
                  <a:lnTo>
                    <a:pt x="195" y="2743"/>
                  </a:lnTo>
                  <a:cubicBezTo>
                    <a:pt x="1" y="2989"/>
                    <a:pt x="40" y="3301"/>
                    <a:pt x="40" y="3599"/>
                  </a:cubicBezTo>
                  <a:lnTo>
                    <a:pt x="40" y="6494"/>
                  </a:lnTo>
                  <a:cubicBezTo>
                    <a:pt x="40" y="6909"/>
                    <a:pt x="377" y="7247"/>
                    <a:pt x="792" y="7247"/>
                  </a:cubicBezTo>
                  <a:lnTo>
                    <a:pt x="4180" y="7247"/>
                  </a:lnTo>
                  <a:cubicBezTo>
                    <a:pt x="4608" y="7247"/>
                    <a:pt x="4946" y="6909"/>
                    <a:pt x="4946" y="6494"/>
                  </a:cubicBezTo>
                  <a:lnTo>
                    <a:pt x="4946" y="3197"/>
                  </a:lnTo>
                  <a:cubicBezTo>
                    <a:pt x="4946" y="3041"/>
                    <a:pt x="4894" y="2872"/>
                    <a:pt x="4790" y="2743"/>
                  </a:cubicBezTo>
                  <a:lnTo>
                    <a:pt x="4258" y="2029"/>
                  </a:lnTo>
                  <a:cubicBezTo>
                    <a:pt x="4232" y="1289"/>
                    <a:pt x="3804" y="627"/>
                    <a:pt x="3129" y="302"/>
                  </a:cubicBezTo>
                  <a:lnTo>
                    <a:pt x="2610" y="30"/>
                  </a:lnTo>
                  <a:cubicBezTo>
                    <a:pt x="2571" y="10"/>
                    <a:pt x="2532" y="1"/>
                    <a:pt x="24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246;p76">
              <a:extLst>
                <a:ext uri="{FF2B5EF4-FFF2-40B4-BE49-F238E27FC236}">
                  <a16:creationId xmlns:a16="http://schemas.microsoft.com/office/drawing/2014/main" id="{C0C81F13-0D41-A581-E805-3BFD63275EB6}"/>
                </a:ext>
              </a:extLst>
            </p:cNvPr>
            <p:cNvSpPr/>
            <p:nvPr/>
          </p:nvSpPr>
          <p:spPr>
            <a:xfrm>
              <a:off x="5409300" y="3339175"/>
              <a:ext cx="439075" cy="438425"/>
            </a:xfrm>
            <a:custGeom>
              <a:avLst/>
              <a:gdLst/>
              <a:ahLst/>
              <a:cxnLst/>
              <a:rect l="l" t="t" r="r" b="b"/>
              <a:pathLst>
                <a:path w="17563" h="17537" extrusionOk="0">
                  <a:moveTo>
                    <a:pt x="4414" y="1182"/>
                  </a:moveTo>
                  <a:lnTo>
                    <a:pt x="6452" y="2402"/>
                  </a:lnTo>
                  <a:cubicBezTo>
                    <a:pt x="6945" y="2714"/>
                    <a:pt x="7282" y="3220"/>
                    <a:pt x="7360" y="3804"/>
                  </a:cubicBezTo>
                  <a:lnTo>
                    <a:pt x="1467" y="3804"/>
                  </a:lnTo>
                  <a:cubicBezTo>
                    <a:pt x="1545" y="3220"/>
                    <a:pt x="1883" y="2714"/>
                    <a:pt x="2376" y="2402"/>
                  </a:cubicBezTo>
                  <a:lnTo>
                    <a:pt x="2389" y="2402"/>
                  </a:lnTo>
                  <a:lnTo>
                    <a:pt x="4414" y="1182"/>
                  </a:lnTo>
                  <a:close/>
                  <a:moveTo>
                    <a:pt x="4154" y="4323"/>
                  </a:moveTo>
                  <a:lnTo>
                    <a:pt x="4154" y="5452"/>
                  </a:lnTo>
                  <a:lnTo>
                    <a:pt x="1454" y="5452"/>
                  </a:lnTo>
                  <a:lnTo>
                    <a:pt x="1454" y="4323"/>
                  </a:lnTo>
                  <a:close/>
                  <a:moveTo>
                    <a:pt x="7386" y="4323"/>
                  </a:moveTo>
                  <a:lnTo>
                    <a:pt x="7386" y="5452"/>
                  </a:lnTo>
                  <a:lnTo>
                    <a:pt x="4673" y="5452"/>
                  </a:lnTo>
                  <a:lnTo>
                    <a:pt x="4673" y="4323"/>
                  </a:lnTo>
                  <a:close/>
                  <a:moveTo>
                    <a:pt x="7386" y="5972"/>
                  </a:moveTo>
                  <a:lnTo>
                    <a:pt x="7386" y="6698"/>
                  </a:lnTo>
                  <a:lnTo>
                    <a:pt x="3310" y="6698"/>
                  </a:lnTo>
                  <a:cubicBezTo>
                    <a:pt x="2999" y="6724"/>
                    <a:pt x="2999" y="7192"/>
                    <a:pt x="3310" y="7218"/>
                  </a:cubicBezTo>
                  <a:lnTo>
                    <a:pt x="7373" y="7218"/>
                  </a:lnTo>
                  <a:lnTo>
                    <a:pt x="7373" y="15486"/>
                  </a:lnTo>
                  <a:lnTo>
                    <a:pt x="1441" y="15486"/>
                  </a:lnTo>
                  <a:lnTo>
                    <a:pt x="1454" y="7218"/>
                  </a:lnTo>
                  <a:lnTo>
                    <a:pt x="2077" y="7218"/>
                  </a:lnTo>
                  <a:cubicBezTo>
                    <a:pt x="2389" y="7192"/>
                    <a:pt x="2389" y="6724"/>
                    <a:pt x="2077" y="6698"/>
                  </a:cubicBezTo>
                  <a:lnTo>
                    <a:pt x="1454" y="6698"/>
                  </a:lnTo>
                  <a:lnTo>
                    <a:pt x="1454" y="5972"/>
                  </a:lnTo>
                  <a:close/>
                  <a:moveTo>
                    <a:pt x="9891" y="9242"/>
                  </a:moveTo>
                  <a:cubicBezTo>
                    <a:pt x="10112" y="9242"/>
                    <a:pt x="10281" y="9411"/>
                    <a:pt x="10281" y="9632"/>
                  </a:cubicBezTo>
                  <a:lnTo>
                    <a:pt x="10281" y="12150"/>
                  </a:lnTo>
                  <a:cubicBezTo>
                    <a:pt x="10268" y="12338"/>
                    <a:pt x="10404" y="12432"/>
                    <a:pt x="10540" y="12432"/>
                  </a:cubicBezTo>
                  <a:cubicBezTo>
                    <a:pt x="10676" y="12432"/>
                    <a:pt x="10813" y="12338"/>
                    <a:pt x="10800" y="12150"/>
                  </a:cubicBezTo>
                  <a:lnTo>
                    <a:pt x="10800" y="11488"/>
                  </a:lnTo>
                  <a:lnTo>
                    <a:pt x="12786" y="11488"/>
                  </a:lnTo>
                  <a:cubicBezTo>
                    <a:pt x="13006" y="11488"/>
                    <a:pt x="13188" y="11670"/>
                    <a:pt x="13188" y="11890"/>
                  </a:cubicBezTo>
                  <a:lnTo>
                    <a:pt x="13188" y="15486"/>
                  </a:lnTo>
                  <a:lnTo>
                    <a:pt x="10800" y="15486"/>
                  </a:lnTo>
                  <a:lnTo>
                    <a:pt x="10800" y="13383"/>
                  </a:lnTo>
                  <a:cubicBezTo>
                    <a:pt x="10787" y="13227"/>
                    <a:pt x="10664" y="13149"/>
                    <a:pt x="10540" y="13149"/>
                  </a:cubicBezTo>
                  <a:cubicBezTo>
                    <a:pt x="10417" y="13149"/>
                    <a:pt x="10294" y="13227"/>
                    <a:pt x="10281" y="13383"/>
                  </a:cubicBezTo>
                  <a:lnTo>
                    <a:pt x="10281" y="15486"/>
                  </a:lnTo>
                  <a:lnTo>
                    <a:pt x="7892" y="15486"/>
                  </a:lnTo>
                  <a:lnTo>
                    <a:pt x="7892" y="9242"/>
                  </a:lnTo>
                  <a:close/>
                  <a:moveTo>
                    <a:pt x="15875" y="13746"/>
                  </a:moveTo>
                  <a:cubicBezTo>
                    <a:pt x="15992" y="13746"/>
                    <a:pt x="16083" y="13837"/>
                    <a:pt x="16083" y="13954"/>
                  </a:cubicBezTo>
                  <a:lnTo>
                    <a:pt x="16083" y="15486"/>
                  </a:lnTo>
                  <a:lnTo>
                    <a:pt x="13694" y="15486"/>
                  </a:lnTo>
                  <a:lnTo>
                    <a:pt x="13694" y="13746"/>
                  </a:lnTo>
                  <a:close/>
                  <a:moveTo>
                    <a:pt x="16965" y="16005"/>
                  </a:moveTo>
                  <a:cubicBezTo>
                    <a:pt x="17004" y="16005"/>
                    <a:pt x="17056" y="16044"/>
                    <a:pt x="17056" y="16083"/>
                  </a:cubicBezTo>
                  <a:lnTo>
                    <a:pt x="17056" y="16926"/>
                  </a:lnTo>
                  <a:cubicBezTo>
                    <a:pt x="17056" y="16978"/>
                    <a:pt x="17017" y="17017"/>
                    <a:pt x="16965" y="17017"/>
                  </a:cubicBezTo>
                  <a:lnTo>
                    <a:pt x="611" y="17017"/>
                  </a:lnTo>
                  <a:cubicBezTo>
                    <a:pt x="559" y="17017"/>
                    <a:pt x="520" y="16978"/>
                    <a:pt x="520" y="16926"/>
                  </a:cubicBezTo>
                  <a:lnTo>
                    <a:pt x="520" y="16083"/>
                  </a:lnTo>
                  <a:cubicBezTo>
                    <a:pt x="520" y="16044"/>
                    <a:pt x="559" y="16005"/>
                    <a:pt x="611" y="16005"/>
                  </a:cubicBezTo>
                  <a:close/>
                  <a:moveTo>
                    <a:pt x="4414" y="1"/>
                  </a:moveTo>
                  <a:cubicBezTo>
                    <a:pt x="4290" y="1"/>
                    <a:pt x="4167" y="79"/>
                    <a:pt x="4154" y="235"/>
                  </a:cubicBezTo>
                  <a:lnTo>
                    <a:pt x="4154" y="741"/>
                  </a:lnTo>
                  <a:lnTo>
                    <a:pt x="2116" y="1961"/>
                  </a:lnTo>
                  <a:cubicBezTo>
                    <a:pt x="1389" y="2415"/>
                    <a:pt x="935" y="3207"/>
                    <a:pt x="935" y="4064"/>
                  </a:cubicBezTo>
                  <a:lnTo>
                    <a:pt x="935" y="15486"/>
                  </a:lnTo>
                  <a:lnTo>
                    <a:pt x="611" y="15486"/>
                  </a:lnTo>
                  <a:cubicBezTo>
                    <a:pt x="273" y="15486"/>
                    <a:pt x="1" y="15758"/>
                    <a:pt x="1" y="16083"/>
                  </a:cubicBezTo>
                  <a:lnTo>
                    <a:pt x="1" y="16939"/>
                  </a:lnTo>
                  <a:cubicBezTo>
                    <a:pt x="1" y="17264"/>
                    <a:pt x="273" y="17537"/>
                    <a:pt x="611" y="17537"/>
                  </a:cubicBezTo>
                  <a:lnTo>
                    <a:pt x="16952" y="17537"/>
                  </a:lnTo>
                  <a:cubicBezTo>
                    <a:pt x="17290" y="17537"/>
                    <a:pt x="17562" y="17264"/>
                    <a:pt x="17562" y="16939"/>
                  </a:cubicBezTo>
                  <a:lnTo>
                    <a:pt x="17562" y="16083"/>
                  </a:lnTo>
                  <a:cubicBezTo>
                    <a:pt x="17562" y="15758"/>
                    <a:pt x="17290" y="15486"/>
                    <a:pt x="16952" y="15486"/>
                  </a:cubicBezTo>
                  <a:lnTo>
                    <a:pt x="16602" y="15486"/>
                  </a:lnTo>
                  <a:lnTo>
                    <a:pt x="16602" y="13954"/>
                  </a:lnTo>
                  <a:cubicBezTo>
                    <a:pt x="16602" y="13552"/>
                    <a:pt x="16277" y="13227"/>
                    <a:pt x="15875" y="13227"/>
                  </a:cubicBezTo>
                  <a:lnTo>
                    <a:pt x="13694" y="13227"/>
                  </a:lnTo>
                  <a:lnTo>
                    <a:pt x="13694" y="11890"/>
                  </a:lnTo>
                  <a:cubicBezTo>
                    <a:pt x="13694" y="11384"/>
                    <a:pt x="13292" y="10982"/>
                    <a:pt x="12786" y="10982"/>
                  </a:cubicBezTo>
                  <a:lnTo>
                    <a:pt x="10800" y="10982"/>
                  </a:lnTo>
                  <a:lnTo>
                    <a:pt x="10800" y="9632"/>
                  </a:lnTo>
                  <a:cubicBezTo>
                    <a:pt x="10800" y="9139"/>
                    <a:pt x="10384" y="8723"/>
                    <a:pt x="9891" y="8723"/>
                  </a:cubicBezTo>
                  <a:lnTo>
                    <a:pt x="7892" y="8723"/>
                  </a:lnTo>
                  <a:lnTo>
                    <a:pt x="7892" y="7205"/>
                  </a:lnTo>
                  <a:lnTo>
                    <a:pt x="10462" y="7205"/>
                  </a:lnTo>
                  <a:lnTo>
                    <a:pt x="16083" y="10787"/>
                  </a:lnTo>
                  <a:lnTo>
                    <a:pt x="16083" y="12267"/>
                  </a:lnTo>
                  <a:cubicBezTo>
                    <a:pt x="16070" y="12455"/>
                    <a:pt x="16206" y="12549"/>
                    <a:pt x="16342" y="12549"/>
                  </a:cubicBezTo>
                  <a:cubicBezTo>
                    <a:pt x="16478" y="12549"/>
                    <a:pt x="16615" y="12455"/>
                    <a:pt x="16602" y="12267"/>
                  </a:cubicBezTo>
                  <a:lnTo>
                    <a:pt x="16602" y="9671"/>
                  </a:lnTo>
                  <a:cubicBezTo>
                    <a:pt x="16589" y="9509"/>
                    <a:pt x="16465" y="9427"/>
                    <a:pt x="16342" y="9427"/>
                  </a:cubicBezTo>
                  <a:cubicBezTo>
                    <a:pt x="16219" y="9427"/>
                    <a:pt x="16096" y="9509"/>
                    <a:pt x="16083" y="9671"/>
                  </a:cubicBezTo>
                  <a:lnTo>
                    <a:pt x="16083" y="10190"/>
                  </a:lnTo>
                  <a:lnTo>
                    <a:pt x="13694" y="8671"/>
                  </a:lnTo>
                  <a:lnTo>
                    <a:pt x="13694" y="7880"/>
                  </a:lnTo>
                  <a:cubicBezTo>
                    <a:pt x="13681" y="7717"/>
                    <a:pt x="13561" y="7636"/>
                    <a:pt x="13441" y="7636"/>
                  </a:cubicBezTo>
                  <a:cubicBezTo>
                    <a:pt x="13321" y="7636"/>
                    <a:pt x="13201" y="7717"/>
                    <a:pt x="13188" y="7880"/>
                  </a:cubicBezTo>
                  <a:lnTo>
                    <a:pt x="13188" y="8334"/>
                  </a:lnTo>
                  <a:lnTo>
                    <a:pt x="10800" y="6815"/>
                  </a:lnTo>
                  <a:lnTo>
                    <a:pt x="10800" y="6024"/>
                  </a:lnTo>
                  <a:cubicBezTo>
                    <a:pt x="10813" y="5842"/>
                    <a:pt x="10676" y="5751"/>
                    <a:pt x="10540" y="5751"/>
                  </a:cubicBezTo>
                  <a:cubicBezTo>
                    <a:pt x="10404" y="5751"/>
                    <a:pt x="10268" y="5842"/>
                    <a:pt x="10281" y="6024"/>
                  </a:cubicBezTo>
                  <a:lnTo>
                    <a:pt x="10281" y="6698"/>
                  </a:lnTo>
                  <a:lnTo>
                    <a:pt x="7892" y="6698"/>
                  </a:lnTo>
                  <a:lnTo>
                    <a:pt x="7892" y="4064"/>
                  </a:lnTo>
                  <a:cubicBezTo>
                    <a:pt x="7892" y="3207"/>
                    <a:pt x="7438" y="2402"/>
                    <a:pt x="6711" y="1961"/>
                  </a:cubicBezTo>
                  <a:lnTo>
                    <a:pt x="4673" y="741"/>
                  </a:lnTo>
                  <a:lnTo>
                    <a:pt x="4673" y="235"/>
                  </a:lnTo>
                  <a:cubicBezTo>
                    <a:pt x="4660" y="79"/>
                    <a:pt x="4537" y="1"/>
                    <a:pt x="4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247;p76">
              <a:extLst>
                <a:ext uri="{FF2B5EF4-FFF2-40B4-BE49-F238E27FC236}">
                  <a16:creationId xmlns:a16="http://schemas.microsoft.com/office/drawing/2014/main" id="{82849298-CFCB-E5C2-5E80-D66C178EF3EF}"/>
                </a:ext>
              </a:extLst>
            </p:cNvPr>
            <p:cNvSpPr/>
            <p:nvPr/>
          </p:nvSpPr>
          <p:spPr>
            <a:xfrm>
              <a:off x="5510875" y="3579300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86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7" name="Google Shape;1248;p76">
            <a:extLst>
              <a:ext uri="{FF2B5EF4-FFF2-40B4-BE49-F238E27FC236}">
                <a16:creationId xmlns:a16="http://schemas.microsoft.com/office/drawing/2014/main" id="{66BF5173-DA5D-18FB-5CD5-D7664CE92EB2}"/>
              </a:ext>
            </a:extLst>
          </p:cNvPr>
          <p:cNvGrpSpPr/>
          <p:nvPr/>
        </p:nvGrpSpPr>
        <p:grpSpPr>
          <a:xfrm>
            <a:off x="7308584" y="5214396"/>
            <a:ext cx="606836" cy="592257"/>
            <a:chOff x="4624950" y="4029625"/>
            <a:chExt cx="443300" cy="432650"/>
          </a:xfrm>
          <a:solidFill>
            <a:srgbClr val="2C2B7F"/>
          </a:solidFill>
        </p:grpSpPr>
        <p:sp>
          <p:nvSpPr>
            <p:cNvPr id="158" name="Google Shape;1249;p76">
              <a:extLst>
                <a:ext uri="{FF2B5EF4-FFF2-40B4-BE49-F238E27FC236}">
                  <a16:creationId xmlns:a16="http://schemas.microsoft.com/office/drawing/2014/main" id="{95D5A52C-1908-838E-26A0-C069299996DC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250;p76">
              <a:extLst>
                <a:ext uri="{FF2B5EF4-FFF2-40B4-BE49-F238E27FC236}">
                  <a16:creationId xmlns:a16="http://schemas.microsoft.com/office/drawing/2014/main" id="{5FF60164-0BB8-8C25-D665-056ED82D6603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0" name="Google Shape;1251;p76">
            <a:extLst>
              <a:ext uri="{FF2B5EF4-FFF2-40B4-BE49-F238E27FC236}">
                <a16:creationId xmlns:a16="http://schemas.microsoft.com/office/drawing/2014/main" id="{962C9CAD-F22B-B27A-BA3C-958E06371732}"/>
              </a:ext>
            </a:extLst>
          </p:cNvPr>
          <p:cNvSpPr/>
          <p:nvPr/>
        </p:nvSpPr>
        <p:spPr>
          <a:xfrm>
            <a:off x="6315146" y="1396141"/>
            <a:ext cx="575283" cy="601121"/>
          </a:xfrm>
          <a:custGeom>
            <a:avLst/>
            <a:gdLst/>
            <a:ahLst/>
            <a:cxnLst/>
            <a:rect l="l" t="t" r="r" b="b"/>
            <a:pathLst>
              <a:path w="16810" h="17565" extrusionOk="0">
                <a:moveTo>
                  <a:pt x="3765" y="520"/>
                </a:moveTo>
                <a:cubicBezTo>
                  <a:pt x="4219" y="520"/>
                  <a:pt x="4453" y="1065"/>
                  <a:pt x="4128" y="1390"/>
                </a:cubicBezTo>
                <a:cubicBezTo>
                  <a:pt x="4022" y="1496"/>
                  <a:pt x="3891" y="1544"/>
                  <a:pt x="3763" y="1544"/>
                </a:cubicBezTo>
                <a:cubicBezTo>
                  <a:pt x="3499" y="1544"/>
                  <a:pt x="3246" y="1341"/>
                  <a:pt x="3246" y="1026"/>
                </a:cubicBezTo>
                <a:cubicBezTo>
                  <a:pt x="3246" y="741"/>
                  <a:pt x="3479" y="520"/>
                  <a:pt x="3765" y="520"/>
                </a:cubicBezTo>
                <a:close/>
                <a:moveTo>
                  <a:pt x="5309" y="520"/>
                </a:moveTo>
                <a:cubicBezTo>
                  <a:pt x="5764" y="520"/>
                  <a:pt x="5997" y="1065"/>
                  <a:pt x="5673" y="1390"/>
                </a:cubicBezTo>
                <a:cubicBezTo>
                  <a:pt x="5567" y="1496"/>
                  <a:pt x="5436" y="1544"/>
                  <a:pt x="5307" y="1544"/>
                </a:cubicBezTo>
                <a:cubicBezTo>
                  <a:pt x="5043" y="1544"/>
                  <a:pt x="4790" y="1341"/>
                  <a:pt x="4790" y="1026"/>
                </a:cubicBezTo>
                <a:cubicBezTo>
                  <a:pt x="4790" y="741"/>
                  <a:pt x="5024" y="520"/>
                  <a:pt x="5309" y="520"/>
                </a:cubicBezTo>
                <a:close/>
                <a:moveTo>
                  <a:pt x="6841" y="520"/>
                </a:moveTo>
                <a:cubicBezTo>
                  <a:pt x="7308" y="520"/>
                  <a:pt x="7529" y="1065"/>
                  <a:pt x="7205" y="1390"/>
                </a:cubicBezTo>
                <a:cubicBezTo>
                  <a:pt x="7098" y="1496"/>
                  <a:pt x="6969" y="1544"/>
                  <a:pt x="6842" y="1544"/>
                </a:cubicBezTo>
                <a:cubicBezTo>
                  <a:pt x="6582" y="1544"/>
                  <a:pt x="6335" y="1341"/>
                  <a:pt x="6335" y="1026"/>
                </a:cubicBezTo>
                <a:cubicBezTo>
                  <a:pt x="6335" y="741"/>
                  <a:pt x="6556" y="520"/>
                  <a:pt x="6841" y="520"/>
                </a:cubicBezTo>
                <a:close/>
                <a:moveTo>
                  <a:pt x="8386" y="520"/>
                </a:moveTo>
                <a:cubicBezTo>
                  <a:pt x="8840" y="520"/>
                  <a:pt x="9074" y="1065"/>
                  <a:pt x="8749" y="1390"/>
                </a:cubicBezTo>
                <a:cubicBezTo>
                  <a:pt x="8643" y="1496"/>
                  <a:pt x="8513" y="1544"/>
                  <a:pt x="8387" y="1544"/>
                </a:cubicBezTo>
                <a:cubicBezTo>
                  <a:pt x="8126" y="1544"/>
                  <a:pt x="7879" y="1341"/>
                  <a:pt x="7879" y="1026"/>
                </a:cubicBezTo>
                <a:cubicBezTo>
                  <a:pt x="7879" y="741"/>
                  <a:pt x="8100" y="520"/>
                  <a:pt x="8386" y="520"/>
                </a:cubicBezTo>
                <a:close/>
                <a:moveTo>
                  <a:pt x="9813" y="1104"/>
                </a:moveTo>
                <a:cubicBezTo>
                  <a:pt x="10268" y="1104"/>
                  <a:pt x="10501" y="1649"/>
                  <a:pt x="10177" y="1974"/>
                </a:cubicBezTo>
                <a:cubicBezTo>
                  <a:pt x="10075" y="2085"/>
                  <a:pt x="9946" y="2134"/>
                  <a:pt x="9818" y="2134"/>
                </a:cubicBezTo>
                <a:cubicBezTo>
                  <a:pt x="9559" y="2134"/>
                  <a:pt x="9307" y="1928"/>
                  <a:pt x="9307" y="1623"/>
                </a:cubicBezTo>
                <a:cubicBezTo>
                  <a:pt x="9294" y="1338"/>
                  <a:pt x="9528" y="1104"/>
                  <a:pt x="9813" y="1104"/>
                </a:cubicBezTo>
                <a:close/>
                <a:moveTo>
                  <a:pt x="2337" y="1104"/>
                </a:moveTo>
                <a:cubicBezTo>
                  <a:pt x="2791" y="1104"/>
                  <a:pt x="3025" y="1649"/>
                  <a:pt x="2701" y="1987"/>
                </a:cubicBezTo>
                <a:cubicBezTo>
                  <a:pt x="2600" y="2091"/>
                  <a:pt x="2474" y="2138"/>
                  <a:pt x="2350" y="2138"/>
                </a:cubicBezTo>
                <a:cubicBezTo>
                  <a:pt x="2087" y="2138"/>
                  <a:pt x="1831" y="1931"/>
                  <a:pt x="1831" y="1623"/>
                </a:cubicBezTo>
                <a:cubicBezTo>
                  <a:pt x="1831" y="1338"/>
                  <a:pt x="2052" y="1104"/>
                  <a:pt x="2337" y="1104"/>
                </a:cubicBezTo>
                <a:close/>
                <a:moveTo>
                  <a:pt x="10771" y="2311"/>
                </a:moveTo>
                <a:cubicBezTo>
                  <a:pt x="10777" y="2311"/>
                  <a:pt x="10782" y="2311"/>
                  <a:pt x="10787" y="2311"/>
                </a:cubicBezTo>
                <a:cubicBezTo>
                  <a:pt x="11072" y="2311"/>
                  <a:pt x="11306" y="2532"/>
                  <a:pt x="11306" y="2818"/>
                </a:cubicBezTo>
                <a:lnTo>
                  <a:pt x="11293" y="2818"/>
                </a:lnTo>
                <a:cubicBezTo>
                  <a:pt x="11293" y="3132"/>
                  <a:pt x="11040" y="3335"/>
                  <a:pt x="10776" y="3335"/>
                </a:cubicBezTo>
                <a:cubicBezTo>
                  <a:pt x="10648" y="3335"/>
                  <a:pt x="10517" y="3287"/>
                  <a:pt x="10411" y="3181"/>
                </a:cubicBezTo>
                <a:cubicBezTo>
                  <a:pt x="10090" y="2860"/>
                  <a:pt x="10327" y="2311"/>
                  <a:pt x="10771" y="2311"/>
                </a:cubicBezTo>
                <a:close/>
                <a:moveTo>
                  <a:pt x="1380" y="2303"/>
                </a:moveTo>
                <a:cubicBezTo>
                  <a:pt x="1507" y="2303"/>
                  <a:pt x="1636" y="2350"/>
                  <a:pt x="1740" y="2454"/>
                </a:cubicBezTo>
                <a:cubicBezTo>
                  <a:pt x="2065" y="2779"/>
                  <a:pt x="1831" y="3337"/>
                  <a:pt x="1377" y="3337"/>
                </a:cubicBezTo>
                <a:cubicBezTo>
                  <a:pt x="1091" y="3337"/>
                  <a:pt x="870" y="3103"/>
                  <a:pt x="870" y="2818"/>
                </a:cubicBezTo>
                <a:lnTo>
                  <a:pt x="857" y="2818"/>
                </a:lnTo>
                <a:cubicBezTo>
                  <a:pt x="857" y="2510"/>
                  <a:pt x="1114" y="2303"/>
                  <a:pt x="1380" y="2303"/>
                </a:cubicBezTo>
                <a:close/>
                <a:moveTo>
                  <a:pt x="10771" y="3856"/>
                </a:moveTo>
                <a:cubicBezTo>
                  <a:pt x="10777" y="3856"/>
                  <a:pt x="10782" y="3856"/>
                  <a:pt x="10787" y="3856"/>
                </a:cubicBezTo>
                <a:cubicBezTo>
                  <a:pt x="11072" y="3856"/>
                  <a:pt x="11293" y="4077"/>
                  <a:pt x="11306" y="4362"/>
                </a:cubicBezTo>
                <a:lnTo>
                  <a:pt x="11293" y="4362"/>
                </a:lnTo>
                <a:cubicBezTo>
                  <a:pt x="11293" y="4677"/>
                  <a:pt x="11040" y="4880"/>
                  <a:pt x="10776" y="4880"/>
                </a:cubicBezTo>
                <a:cubicBezTo>
                  <a:pt x="10648" y="4880"/>
                  <a:pt x="10517" y="4832"/>
                  <a:pt x="10411" y="4726"/>
                </a:cubicBezTo>
                <a:cubicBezTo>
                  <a:pt x="10090" y="4405"/>
                  <a:pt x="10327" y="3856"/>
                  <a:pt x="10771" y="3856"/>
                </a:cubicBezTo>
                <a:close/>
                <a:moveTo>
                  <a:pt x="1380" y="3848"/>
                </a:moveTo>
                <a:cubicBezTo>
                  <a:pt x="1507" y="3848"/>
                  <a:pt x="1636" y="3894"/>
                  <a:pt x="1740" y="3999"/>
                </a:cubicBezTo>
                <a:cubicBezTo>
                  <a:pt x="2065" y="4323"/>
                  <a:pt x="1831" y="4881"/>
                  <a:pt x="1377" y="4881"/>
                </a:cubicBezTo>
                <a:cubicBezTo>
                  <a:pt x="1091" y="4881"/>
                  <a:pt x="857" y="4648"/>
                  <a:pt x="870" y="4362"/>
                </a:cubicBezTo>
                <a:lnTo>
                  <a:pt x="857" y="4362"/>
                </a:lnTo>
                <a:cubicBezTo>
                  <a:pt x="857" y="4054"/>
                  <a:pt x="1114" y="3848"/>
                  <a:pt x="1380" y="3848"/>
                </a:cubicBezTo>
                <a:close/>
                <a:moveTo>
                  <a:pt x="1380" y="5392"/>
                </a:moveTo>
                <a:cubicBezTo>
                  <a:pt x="1507" y="5392"/>
                  <a:pt x="1636" y="5439"/>
                  <a:pt x="1740" y="5543"/>
                </a:cubicBezTo>
                <a:cubicBezTo>
                  <a:pt x="2065" y="5868"/>
                  <a:pt x="1831" y="6413"/>
                  <a:pt x="1377" y="6413"/>
                </a:cubicBezTo>
                <a:cubicBezTo>
                  <a:pt x="1091" y="6413"/>
                  <a:pt x="870" y="6192"/>
                  <a:pt x="870" y="5907"/>
                </a:cubicBezTo>
                <a:lnTo>
                  <a:pt x="857" y="5907"/>
                </a:lnTo>
                <a:cubicBezTo>
                  <a:pt x="857" y="5599"/>
                  <a:pt x="1114" y="5392"/>
                  <a:pt x="1380" y="5392"/>
                </a:cubicBezTo>
                <a:close/>
                <a:moveTo>
                  <a:pt x="10787" y="5388"/>
                </a:moveTo>
                <a:cubicBezTo>
                  <a:pt x="11072" y="5388"/>
                  <a:pt x="11306" y="5621"/>
                  <a:pt x="11306" y="5907"/>
                </a:cubicBezTo>
                <a:lnTo>
                  <a:pt x="11293" y="5907"/>
                </a:lnTo>
                <a:cubicBezTo>
                  <a:pt x="11293" y="6215"/>
                  <a:pt x="11037" y="6421"/>
                  <a:pt x="10770" y="6421"/>
                </a:cubicBezTo>
                <a:cubicBezTo>
                  <a:pt x="10644" y="6421"/>
                  <a:pt x="10515" y="6375"/>
                  <a:pt x="10411" y="6270"/>
                </a:cubicBezTo>
                <a:cubicBezTo>
                  <a:pt x="10086" y="5933"/>
                  <a:pt x="10333" y="5388"/>
                  <a:pt x="10787" y="5388"/>
                </a:cubicBezTo>
                <a:close/>
                <a:moveTo>
                  <a:pt x="10787" y="6932"/>
                </a:moveTo>
                <a:cubicBezTo>
                  <a:pt x="11072" y="6932"/>
                  <a:pt x="11293" y="7166"/>
                  <a:pt x="11306" y="7451"/>
                </a:cubicBezTo>
                <a:lnTo>
                  <a:pt x="11293" y="7451"/>
                </a:lnTo>
                <a:cubicBezTo>
                  <a:pt x="11293" y="7756"/>
                  <a:pt x="11042" y="7962"/>
                  <a:pt x="10778" y="7962"/>
                </a:cubicBezTo>
                <a:cubicBezTo>
                  <a:pt x="10649" y="7962"/>
                  <a:pt x="10517" y="7913"/>
                  <a:pt x="10411" y="7802"/>
                </a:cubicBezTo>
                <a:cubicBezTo>
                  <a:pt x="10086" y="7477"/>
                  <a:pt x="10333" y="6932"/>
                  <a:pt x="10787" y="6932"/>
                </a:cubicBezTo>
                <a:close/>
                <a:moveTo>
                  <a:pt x="1377" y="6932"/>
                </a:moveTo>
                <a:cubicBezTo>
                  <a:pt x="1662" y="6932"/>
                  <a:pt x="1896" y="7166"/>
                  <a:pt x="1896" y="7451"/>
                </a:cubicBezTo>
                <a:cubicBezTo>
                  <a:pt x="1887" y="7759"/>
                  <a:pt x="1634" y="7966"/>
                  <a:pt x="1370" y="7966"/>
                </a:cubicBezTo>
                <a:cubicBezTo>
                  <a:pt x="1245" y="7966"/>
                  <a:pt x="1118" y="7919"/>
                  <a:pt x="1013" y="7815"/>
                </a:cubicBezTo>
                <a:cubicBezTo>
                  <a:pt x="689" y="7490"/>
                  <a:pt x="922" y="6932"/>
                  <a:pt x="1377" y="6932"/>
                </a:cubicBezTo>
                <a:close/>
                <a:moveTo>
                  <a:pt x="2324" y="8477"/>
                </a:moveTo>
                <a:lnTo>
                  <a:pt x="2324" y="9087"/>
                </a:lnTo>
                <a:lnTo>
                  <a:pt x="559" y="9087"/>
                </a:lnTo>
                <a:lnTo>
                  <a:pt x="559" y="8477"/>
                </a:lnTo>
                <a:close/>
                <a:moveTo>
                  <a:pt x="11670" y="8477"/>
                </a:moveTo>
                <a:lnTo>
                  <a:pt x="11670" y="9087"/>
                </a:lnTo>
                <a:lnTo>
                  <a:pt x="9904" y="9087"/>
                </a:lnTo>
                <a:lnTo>
                  <a:pt x="9904" y="8477"/>
                </a:lnTo>
                <a:close/>
                <a:moveTo>
                  <a:pt x="10787" y="9593"/>
                </a:moveTo>
                <a:cubicBezTo>
                  <a:pt x="11072" y="9593"/>
                  <a:pt x="11306" y="9827"/>
                  <a:pt x="11306" y="10112"/>
                </a:cubicBezTo>
                <a:lnTo>
                  <a:pt x="11293" y="10112"/>
                </a:lnTo>
                <a:cubicBezTo>
                  <a:pt x="11293" y="10427"/>
                  <a:pt x="11040" y="10630"/>
                  <a:pt x="10776" y="10630"/>
                </a:cubicBezTo>
                <a:cubicBezTo>
                  <a:pt x="10648" y="10630"/>
                  <a:pt x="10517" y="10582"/>
                  <a:pt x="10411" y="10476"/>
                </a:cubicBezTo>
                <a:cubicBezTo>
                  <a:pt x="10086" y="10151"/>
                  <a:pt x="10333" y="9593"/>
                  <a:pt x="10787" y="9593"/>
                </a:cubicBezTo>
                <a:close/>
                <a:moveTo>
                  <a:pt x="1380" y="9598"/>
                </a:moveTo>
                <a:cubicBezTo>
                  <a:pt x="1507" y="9598"/>
                  <a:pt x="1636" y="9644"/>
                  <a:pt x="1740" y="9749"/>
                </a:cubicBezTo>
                <a:cubicBezTo>
                  <a:pt x="2065" y="10073"/>
                  <a:pt x="1831" y="10618"/>
                  <a:pt x="1377" y="10631"/>
                </a:cubicBezTo>
                <a:cubicBezTo>
                  <a:pt x="1091" y="10618"/>
                  <a:pt x="870" y="10398"/>
                  <a:pt x="870" y="10112"/>
                </a:cubicBezTo>
                <a:lnTo>
                  <a:pt x="857" y="10112"/>
                </a:lnTo>
                <a:cubicBezTo>
                  <a:pt x="857" y="9804"/>
                  <a:pt x="1114" y="9598"/>
                  <a:pt x="1380" y="9598"/>
                </a:cubicBezTo>
                <a:close/>
                <a:moveTo>
                  <a:pt x="10787" y="11138"/>
                </a:moveTo>
                <a:cubicBezTo>
                  <a:pt x="11072" y="11138"/>
                  <a:pt x="11306" y="11371"/>
                  <a:pt x="11306" y="11657"/>
                </a:cubicBezTo>
                <a:lnTo>
                  <a:pt x="11293" y="11657"/>
                </a:lnTo>
                <a:cubicBezTo>
                  <a:pt x="11293" y="11962"/>
                  <a:pt x="11042" y="12167"/>
                  <a:pt x="10778" y="12167"/>
                </a:cubicBezTo>
                <a:cubicBezTo>
                  <a:pt x="10649" y="12167"/>
                  <a:pt x="10517" y="12118"/>
                  <a:pt x="10411" y="12007"/>
                </a:cubicBezTo>
                <a:cubicBezTo>
                  <a:pt x="10086" y="11683"/>
                  <a:pt x="10333" y="11138"/>
                  <a:pt x="10787" y="11138"/>
                </a:cubicBezTo>
                <a:close/>
                <a:moveTo>
                  <a:pt x="1380" y="11142"/>
                </a:moveTo>
                <a:cubicBezTo>
                  <a:pt x="1507" y="11142"/>
                  <a:pt x="1636" y="11189"/>
                  <a:pt x="1740" y="11293"/>
                </a:cubicBezTo>
                <a:cubicBezTo>
                  <a:pt x="2065" y="11618"/>
                  <a:pt x="1831" y="12163"/>
                  <a:pt x="1377" y="12176"/>
                </a:cubicBezTo>
                <a:cubicBezTo>
                  <a:pt x="1091" y="12163"/>
                  <a:pt x="857" y="11942"/>
                  <a:pt x="870" y="11657"/>
                </a:cubicBezTo>
                <a:lnTo>
                  <a:pt x="857" y="11657"/>
                </a:lnTo>
                <a:cubicBezTo>
                  <a:pt x="857" y="11349"/>
                  <a:pt x="1114" y="11142"/>
                  <a:pt x="1380" y="11142"/>
                </a:cubicBezTo>
                <a:close/>
                <a:moveTo>
                  <a:pt x="10787" y="12682"/>
                </a:moveTo>
                <a:cubicBezTo>
                  <a:pt x="11072" y="12682"/>
                  <a:pt x="11293" y="12916"/>
                  <a:pt x="11306" y="13188"/>
                </a:cubicBezTo>
                <a:lnTo>
                  <a:pt x="11293" y="13201"/>
                </a:lnTo>
                <a:cubicBezTo>
                  <a:pt x="11293" y="13506"/>
                  <a:pt x="11042" y="13712"/>
                  <a:pt x="10778" y="13712"/>
                </a:cubicBezTo>
                <a:cubicBezTo>
                  <a:pt x="10649" y="13712"/>
                  <a:pt x="10517" y="13663"/>
                  <a:pt x="10411" y="13552"/>
                </a:cubicBezTo>
                <a:cubicBezTo>
                  <a:pt x="10086" y="13227"/>
                  <a:pt x="10333" y="12682"/>
                  <a:pt x="10787" y="12682"/>
                </a:cubicBezTo>
                <a:close/>
                <a:moveTo>
                  <a:pt x="10771" y="14227"/>
                </a:moveTo>
                <a:cubicBezTo>
                  <a:pt x="10777" y="14227"/>
                  <a:pt x="10782" y="14227"/>
                  <a:pt x="10787" y="14227"/>
                </a:cubicBezTo>
                <a:cubicBezTo>
                  <a:pt x="11072" y="14227"/>
                  <a:pt x="11306" y="14460"/>
                  <a:pt x="11306" y="14733"/>
                </a:cubicBezTo>
                <a:lnTo>
                  <a:pt x="11293" y="14746"/>
                </a:lnTo>
                <a:cubicBezTo>
                  <a:pt x="11293" y="15051"/>
                  <a:pt x="11041" y="15251"/>
                  <a:pt x="10778" y="15251"/>
                </a:cubicBezTo>
                <a:cubicBezTo>
                  <a:pt x="10649" y="15251"/>
                  <a:pt x="10517" y="15203"/>
                  <a:pt x="10411" y="15096"/>
                </a:cubicBezTo>
                <a:cubicBezTo>
                  <a:pt x="10090" y="14776"/>
                  <a:pt x="10327" y="14227"/>
                  <a:pt x="10771" y="14227"/>
                </a:cubicBezTo>
                <a:close/>
                <a:moveTo>
                  <a:pt x="1382" y="14219"/>
                </a:moveTo>
                <a:cubicBezTo>
                  <a:pt x="1508" y="14219"/>
                  <a:pt x="1636" y="14266"/>
                  <a:pt x="1740" y="14370"/>
                </a:cubicBezTo>
                <a:cubicBezTo>
                  <a:pt x="2065" y="14694"/>
                  <a:pt x="1831" y="15252"/>
                  <a:pt x="1377" y="15252"/>
                </a:cubicBezTo>
                <a:cubicBezTo>
                  <a:pt x="1091" y="15252"/>
                  <a:pt x="870" y="15019"/>
                  <a:pt x="870" y="14746"/>
                </a:cubicBezTo>
                <a:lnTo>
                  <a:pt x="857" y="14746"/>
                </a:lnTo>
                <a:cubicBezTo>
                  <a:pt x="857" y="14429"/>
                  <a:pt x="1115" y="14219"/>
                  <a:pt x="1382" y="14219"/>
                </a:cubicBezTo>
                <a:close/>
                <a:moveTo>
                  <a:pt x="7620" y="1701"/>
                </a:moveTo>
                <a:cubicBezTo>
                  <a:pt x="7815" y="1930"/>
                  <a:pt x="8099" y="2049"/>
                  <a:pt x="8388" y="2049"/>
                </a:cubicBezTo>
                <a:cubicBezTo>
                  <a:pt x="8541" y="2049"/>
                  <a:pt x="8696" y="2015"/>
                  <a:pt x="8840" y="1948"/>
                </a:cubicBezTo>
                <a:cubicBezTo>
                  <a:pt x="8983" y="2350"/>
                  <a:pt x="9346" y="2623"/>
                  <a:pt x="9762" y="2649"/>
                </a:cubicBezTo>
                <a:cubicBezTo>
                  <a:pt x="9710" y="2999"/>
                  <a:pt x="9826" y="3350"/>
                  <a:pt x="10099" y="3583"/>
                </a:cubicBezTo>
                <a:cubicBezTo>
                  <a:pt x="9632" y="3999"/>
                  <a:pt x="9632" y="4726"/>
                  <a:pt x="10099" y="5128"/>
                </a:cubicBezTo>
                <a:cubicBezTo>
                  <a:pt x="9632" y="5543"/>
                  <a:pt x="9632" y="6257"/>
                  <a:pt x="10099" y="6673"/>
                </a:cubicBezTo>
                <a:cubicBezTo>
                  <a:pt x="9736" y="6997"/>
                  <a:pt x="9645" y="7529"/>
                  <a:pt x="9891" y="7958"/>
                </a:cubicBezTo>
                <a:cubicBezTo>
                  <a:pt x="9606" y="7958"/>
                  <a:pt x="9385" y="8165"/>
                  <a:pt x="9385" y="8451"/>
                </a:cubicBezTo>
                <a:lnTo>
                  <a:pt x="9385" y="9113"/>
                </a:lnTo>
                <a:cubicBezTo>
                  <a:pt x="9385" y="9385"/>
                  <a:pt x="9619" y="9606"/>
                  <a:pt x="9891" y="9606"/>
                </a:cubicBezTo>
                <a:cubicBezTo>
                  <a:pt x="9645" y="10021"/>
                  <a:pt x="9736" y="10567"/>
                  <a:pt x="10099" y="10891"/>
                </a:cubicBezTo>
                <a:cubicBezTo>
                  <a:pt x="9632" y="11293"/>
                  <a:pt x="9632" y="12020"/>
                  <a:pt x="10099" y="12423"/>
                </a:cubicBezTo>
                <a:cubicBezTo>
                  <a:pt x="9632" y="12838"/>
                  <a:pt x="9632" y="13565"/>
                  <a:pt x="10099" y="13967"/>
                </a:cubicBezTo>
                <a:cubicBezTo>
                  <a:pt x="9826" y="14214"/>
                  <a:pt x="9710" y="14564"/>
                  <a:pt x="9762" y="14915"/>
                </a:cubicBezTo>
                <a:cubicBezTo>
                  <a:pt x="9346" y="14941"/>
                  <a:pt x="8983" y="15213"/>
                  <a:pt x="8840" y="15603"/>
                </a:cubicBezTo>
                <a:cubicBezTo>
                  <a:pt x="8696" y="15531"/>
                  <a:pt x="8542" y="15496"/>
                  <a:pt x="8389" y="15496"/>
                </a:cubicBezTo>
                <a:cubicBezTo>
                  <a:pt x="8099" y="15496"/>
                  <a:pt x="7815" y="15620"/>
                  <a:pt x="7620" y="15849"/>
                </a:cubicBezTo>
                <a:cubicBezTo>
                  <a:pt x="7412" y="15616"/>
                  <a:pt x="7127" y="15499"/>
                  <a:pt x="6843" y="15499"/>
                </a:cubicBezTo>
                <a:cubicBezTo>
                  <a:pt x="6559" y="15499"/>
                  <a:pt x="6276" y="15616"/>
                  <a:pt x="6075" y="15849"/>
                </a:cubicBezTo>
                <a:cubicBezTo>
                  <a:pt x="5868" y="15616"/>
                  <a:pt x="5585" y="15499"/>
                  <a:pt x="5303" y="15499"/>
                </a:cubicBezTo>
                <a:cubicBezTo>
                  <a:pt x="5021" y="15499"/>
                  <a:pt x="4738" y="15616"/>
                  <a:pt x="4531" y="15849"/>
                </a:cubicBezTo>
                <a:cubicBezTo>
                  <a:pt x="4335" y="15620"/>
                  <a:pt x="4051" y="15496"/>
                  <a:pt x="3762" y="15496"/>
                </a:cubicBezTo>
                <a:cubicBezTo>
                  <a:pt x="3609" y="15496"/>
                  <a:pt x="3454" y="15531"/>
                  <a:pt x="3311" y="15603"/>
                </a:cubicBezTo>
                <a:cubicBezTo>
                  <a:pt x="3168" y="15213"/>
                  <a:pt x="2804" y="14928"/>
                  <a:pt x="2389" y="14915"/>
                </a:cubicBezTo>
                <a:cubicBezTo>
                  <a:pt x="2441" y="14564"/>
                  <a:pt x="2311" y="14201"/>
                  <a:pt x="2052" y="13967"/>
                </a:cubicBezTo>
                <a:cubicBezTo>
                  <a:pt x="2216" y="13782"/>
                  <a:pt x="2055" y="13533"/>
                  <a:pt x="1859" y="13533"/>
                </a:cubicBezTo>
                <a:cubicBezTo>
                  <a:pt x="1807" y="13533"/>
                  <a:pt x="1753" y="13550"/>
                  <a:pt x="1701" y="13591"/>
                </a:cubicBezTo>
                <a:cubicBezTo>
                  <a:pt x="1610" y="13669"/>
                  <a:pt x="1493" y="13708"/>
                  <a:pt x="1377" y="13708"/>
                </a:cubicBezTo>
                <a:cubicBezTo>
                  <a:pt x="1091" y="13708"/>
                  <a:pt x="857" y="13474"/>
                  <a:pt x="870" y="13201"/>
                </a:cubicBezTo>
                <a:lnTo>
                  <a:pt x="857" y="13201"/>
                </a:lnTo>
                <a:cubicBezTo>
                  <a:pt x="857" y="12890"/>
                  <a:pt x="1107" y="12683"/>
                  <a:pt x="1373" y="12683"/>
                </a:cubicBezTo>
                <a:cubicBezTo>
                  <a:pt x="1495" y="12683"/>
                  <a:pt x="1621" y="12727"/>
                  <a:pt x="1727" y="12825"/>
                </a:cubicBezTo>
                <a:cubicBezTo>
                  <a:pt x="1782" y="12883"/>
                  <a:pt x="1845" y="12907"/>
                  <a:pt x="1905" y="12907"/>
                </a:cubicBezTo>
                <a:cubicBezTo>
                  <a:pt x="2114" y="12907"/>
                  <a:pt x="2296" y="12617"/>
                  <a:pt x="2065" y="12436"/>
                </a:cubicBezTo>
                <a:lnTo>
                  <a:pt x="2052" y="12423"/>
                </a:lnTo>
                <a:cubicBezTo>
                  <a:pt x="2519" y="12020"/>
                  <a:pt x="2519" y="11293"/>
                  <a:pt x="2052" y="10891"/>
                </a:cubicBezTo>
                <a:cubicBezTo>
                  <a:pt x="2428" y="10567"/>
                  <a:pt x="2506" y="10021"/>
                  <a:pt x="2259" y="9606"/>
                </a:cubicBezTo>
                <a:lnTo>
                  <a:pt x="2350" y="9606"/>
                </a:lnTo>
                <a:cubicBezTo>
                  <a:pt x="2623" y="9606"/>
                  <a:pt x="2843" y="9385"/>
                  <a:pt x="2843" y="9113"/>
                </a:cubicBezTo>
                <a:lnTo>
                  <a:pt x="2843" y="8438"/>
                </a:lnTo>
                <a:cubicBezTo>
                  <a:pt x="2843" y="8165"/>
                  <a:pt x="2623" y="7958"/>
                  <a:pt x="2350" y="7958"/>
                </a:cubicBezTo>
                <a:lnTo>
                  <a:pt x="2272" y="7958"/>
                </a:lnTo>
                <a:cubicBezTo>
                  <a:pt x="2506" y="7529"/>
                  <a:pt x="2428" y="6984"/>
                  <a:pt x="2052" y="6673"/>
                </a:cubicBezTo>
                <a:cubicBezTo>
                  <a:pt x="2519" y="6257"/>
                  <a:pt x="2519" y="5530"/>
                  <a:pt x="2052" y="5128"/>
                </a:cubicBezTo>
                <a:cubicBezTo>
                  <a:pt x="2519" y="4713"/>
                  <a:pt x="2519" y="3986"/>
                  <a:pt x="2052" y="3583"/>
                </a:cubicBezTo>
                <a:cubicBezTo>
                  <a:pt x="2272" y="3389"/>
                  <a:pt x="2402" y="3103"/>
                  <a:pt x="2402" y="2818"/>
                </a:cubicBezTo>
                <a:cubicBezTo>
                  <a:pt x="2402" y="2753"/>
                  <a:pt x="2402" y="2688"/>
                  <a:pt x="2389" y="2636"/>
                </a:cubicBezTo>
                <a:cubicBezTo>
                  <a:pt x="2804" y="2610"/>
                  <a:pt x="3181" y="2337"/>
                  <a:pt x="3311" y="1948"/>
                </a:cubicBezTo>
                <a:cubicBezTo>
                  <a:pt x="3453" y="2013"/>
                  <a:pt x="3609" y="2052"/>
                  <a:pt x="3765" y="2052"/>
                </a:cubicBezTo>
                <a:cubicBezTo>
                  <a:pt x="4063" y="2052"/>
                  <a:pt x="4336" y="1922"/>
                  <a:pt x="4544" y="1701"/>
                </a:cubicBezTo>
                <a:cubicBezTo>
                  <a:pt x="4745" y="1935"/>
                  <a:pt x="5027" y="2052"/>
                  <a:pt x="5309" y="2052"/>
                </a:cubicBezTo>
                <a:cubicBezTo>
                  <a:pt x="5592" y="2052"/>
                  <a:pt x="5874" y="1935"/>
                  <a:pt x="6075" y="1701"/>
                </a:cubicBezTo>
                <a:cubicBezTo>
                  <a:pt x="6283" y="1935"/>
                  <a:pt x="6569" y="2052"/>
                  <a:pt x="6852" y="2052"/>
                </a:cubicBezTo>
                <a:cubicBezTo>
                  <a:pt x="7136" y="2052"/>
                  <a:pt x="7419" y="1935"/>
                  <a:pt x="7620" y="1701"/>
                </a:cubicBezTo>
                <a:close/>
                <a:moveTo>
                  <a:pt x="2333" y="15426"/>
                </a:moveTo>
                <a:cubicBezTo>
                  <a:pt x="2600" y="15426"/>
                  <a:pt x="2856" y="15632"/>
                  <a:pt x="2856" y="15940"/>
                </a:cubicBezTo>
                <a:cubicBezTo>
                  <a:pt x="2856" y="16226"/>
                  <a:pt x="2623" y="16459"/>
                  <a:pt x="2337" y="16459"/>
                </a:cubicBezTo>
                <a:cubicBezTo>
                  <a:pt x="1883" y="16459"/>
                  <a:pt x="1649" y="15901"/>
                  <a:pt x="1974" y="15577"/>
                </a:cubicBezTo>
                <a:cubicBezTo>
                  <a:pt x="2078" y="15472"/>
                  <a:pt x="2207" y="15426"/>
                  <a:pt x="2333" y="15426"/>
                </a:cubicBezTo>
                <a:close/>
                <a:moveTo>
                  <a:pt x="9810" y="15426"/>
                </a:moveTo>
                <a:cubicBezTo>
                  <a:pt x="10076" y="15426"/>
                  <a:pt x="10333" y="15632"/>
                  <a:pt x="10333" y="15940"/>
                </a:cubicBezTo>
                <a:cubicBezTo>
                  <a:pt x="10333" y="16226"/>
                  <a:pt x="10099" y="16459"/>
                  <a:pt x="9813" y="16459"/>
                </a:cubicBezTo>
                <a:cubicBezTo>
                  <a:pt x="9359" y="16459"/>
                  <a:pt x="9126" y="15901"/>
                  <a:pt x="9450" y="15577"/>
                </a:cubicBezTo>
                <a:cubicBezTo>
                  <a:pt x="9555" y="15472"/>
                  <a:pt x="9683" y="15426"/>
                  <a:pt x="9810" y="15426"/>
                </a:cubicBezTo>
                <a:close/>
                <a:moveTo>
                  <a:pt x="3767" y="16020"/>
                </a:moveTo>
                <a:cubicBezTo>
                  <a:pt x="4031" y="16020"/>
                  <a:pt x="4284" y="16223"/>
                  <a:pt x="4284" y="16537"/>
                </a:cubicBezTo>
                <a:cubicBezTo>
                  <a:pt x="4284" y="16810"/>
                  <a:pt x="4050" y="17043"/>
                  <a:pt x="3765" y="17043"/>
                </a:cubicBezTo>
                <a:cubicBezTo>
                  <a:pt x="3311" y="17043"/>
                  <a:pt x="3077" y="16498"/>
                  <a:pt x="3401" y="16174"/>
                </a:cubicBezTo>
                <a:cubicBezTo>
                  <a:pt x="3508" y="16068"/>
                  <a:pt x="3639" y="16020"/>
                  <a:pt x="3767" y="16020"/>
                </a:cubicBezTo>
                <a:close/>
                <a:moveTo>
                  <a:pt x="5308" y="16020"/>
                </a:moveTo>
                <a:cubicBezTo>
                  <a:pt x="5569" y="16020"/>
                  <a:pt x="5816" y="16223"/>
                  <a:pt x="5816" y="16537"/>
                </a:cubicBezTo>
                <a:cubicBezTo>
                  <a:pt x="5816" y="16810"/>
                  <a:pt x="5595" y="17043"/>
                  <a:pt x="5309" y="17043"/>
                </a:cubicBezTo>
                <a:cubicBezTo>
                  <a:pt x="4855" y="17043"/>
                  <a:pt x="4622" y="16498"/>
                  <a:pt x="4946" y="16174"/>
                </a:cubicBezTo>
                <a:cubicBezTo>
                  <a:pt x="5052" y="16068"/>
                  <a:pt x="5182" y="16020"/>
                  <a:pt x="5308" y="16020"/>
                </a:cubicBezTo>
                <a:close/>
                <a:moveTo>
                  <a:pt x="6853" y="16020"/>
                </a:moveTo>
                <a:cubicBezTo>
                  <a:pt x="7113" y="16020"/>
                  <a:pt x="7360" y="16223"/>
                  <a:pt x="7360" y="16537"/>
                </a:cubicBezTo>
                <a:cubicBezTo>
                  <a:pt x="7360" y="16810"/>
                  <a:pt x="7127" y="17043"/>
                  <a:pt x="6854" y="17043"/>
                </a:cubicBezTo>
                <a:cubicBezTo>
                  <a:pt x="6387" y="17043"/>
                  <a:pt x="6166" y="16498"/>
                  <a:pt x="6491" y="16174"/>
                </a:cubicBezTo>
                <a:cubicBezTo>
                  <a:pt x="6597" y="16068"/>
                  <a:pt x="6726" y="16020"/>
                  <a:pt x="6853" y="16020"/>
                </a:cubicBezTo>
                <a:close/>
                <a:moveTo>
                  <a:pt x="8388" y="16020"/>
                </a:moveTo>
                <a:cubicBezTo>
                  <a:pt x="8652" y="16020"/>
                  <a:pt x="8905" y="16223"/>
                  <a:pt x="8905" y="16537"/>
                </a:cubicBezTo>
                <a:cubicBezTo>
                  <a:pt x="8905" y="16810"/>
                  <a:pt x="8671" y="17043"/>
                  <a:pt x="8386" y="17043"/>
                </a:cubicBezTo>
                <a:cubicBezTo>
                  <a:pt x="7931" y="17043"/>
                  <a:pt x="7698" y="16498"/>
                  <a:pt x="8022" y="16174"/>
                </a:cubicBezTo>
                <a:cubicBezTo>
                  <a:pt x="8128" y="16068"/>
                  <a:pt x="8259" y="16020"/>
                  <a:pt x="8388" y="16020"/>
                </a:cubicBezTo>
                <a:close/>
                <a:moveTo>
                  <a:pt x="3767" y="0"/>
                </a:moveTo>
                <a:cubicBezTo>
                  <a:pt x="3354" y="0"/>
                  <a:pt x="2947" y="251"/>
                  <a:pt x="2791" y="702"/>
                </a:cubicBezTo>
                <a:cubicBezTo>
                  <a:pt x="2649" y="624"/>
                  <a:pt x="2493" y="585"/>
                  <a:pt x="2337" y="585"/>
                </a:cubicBezTo>
                <a:cubicBezTo>
                  <a:pt x="1701" y="598"/>
                  <a:pt x="1221" y="1169"/>
                  <a:pt x="1325" y="1792"/>
                </a:cubicBezTo>
                <a:cubicBezTo>
                  <a:pt x="403" y="1831"/>
                  <a:pt x="1" y="2986"/>
                  <a:pt x="689" y="3596"/>
                </a:cubicBezTo>
                <a:cubicBezTo>
                  <a:pt x="234" y="3999"/>
                  <a:pt x="234" y="4726"/>
                  <a:pt x="689" y="5128"/>
                </a:cubicBezTo>
                <a:cubicBezTo>
                  <a:pt x="234" y="5543"/>
                  <a:pt x="234" y="6270"/>
                  <a:pt x="689" y="6673"/>
                </a:cubicBezTo>
                <a:cubicBezTo>
                  <a:pt x="325" y="6997"/>
                  <a:pt x="234" y="7542"/>
                  <a:pt x="481" y="7958"/>
                </a:cubicBezTo>
                <a:cubicBezTo>
                  <a:pt x="234" y="7984"/>
                  <a:pt x="40" y="8191"/>
                  <a:pt x="40" y="8451"/>
                </a:cubicBezTo>
                <a:lnTo>
                  <a:pt x="40" y="9126"/>
                </a:lnTo>
                <a:cubicBezTo>
                  <a:pt x="40" y="9372"/>
                  <a:pt x="234" y="9580"/>
                  <a:pt x="481" y="9606"/>
                </a:cubicBezTo>
                <a:cubicBezTo>
                  <a:pt x="234" y="10034"/>
                  <a:pt x="325" y="10567"/>
                  <a:pt x="689" y="10891"/>
                </a:cubicBezTo>
                <a:cubicBezTo>
                  <a:pt x="234" y="11306"/>
                  <a:pt x="234" y="12020"/>
                  <a:pt x="689" y="12436"/>
                </a:cubicBezTo>
                <a:cubicBezTo>
                  <a:pt x="234" y="12838"/>
                  <a:pt x="234" y="13565"/>
                  <a:pt x="689" y="13980"/>
                </a:cubicBezTo>
                <a:cubicBezTo>
                  <a:pt x="1" y="14590"/>
                  <a:pt x="403" y="15732"/>
                  <a:pt x="1325" y="15771"/>
                </a:cubicBezTo>
                <a:cubicBezTo>
                  <a:pt x="1210" y="16438"/>
                  <a:pt x="1739" y="16979"/>
                  <a:pt x="2342" y="16979"/>
                </a:cubicBezTo>
                <a:cubicBezTo>
                  <a:pt x="2490" y="16979"/>
                  <a:pt x="2643" y="16946"/>
                  <a:pt x="2791" y="16875"/>
                </a:cubicBezTo>
                <a:cubicBezTo>
                  <a:pt x="2939" y="17317"/>
                  <a:pt x="3346" y="17564"/>
                  <a:pt x="3761" y="17564"/>
                </a:cubicBezTo>
                <a:cubicBezTo>
                  <a:pt x="4039" y="17564"/>
                  <a:pt x="4322" y="17452"/>
                  <a:pt x="4531" y="17212"/>
                </a:cubicBezTo>
                <a:cubicBezTo>
                  <a:pt x="4732" y="17446"/>
                  <a:pt x="5014" y="17563"/>
                  <a:pt x="5298" y="17563"/>
                </a:cubicBezTo>
                <a:cubicBezTo>
                  <a:pt x="5582" y="17563"/>
                  <a:pt x="5868" y="17446"/>
                  <a:pt x="6075" y="17212"/>
                </a:cubicBezTo>
                <a:cubicBezTo>
                  <a:pt x="6276" y="17446"/>
                  <a:pt x="6559" y="17563"/>
                  <a:pt x="6841" y="17563"/>
                </a:cubicBezTo>
                <a:cubicBezTo>
                  <a:pt x="7123" y="17563"/>
                  <a:pt x="7406" y="17446"/>
                  <a:pt x="7607" y="17212"/>
                </a:cubicBezTo>
                <a:cubicBezTo>
                  <a:pt x="7816" y="17452"/>
                  <a:pt x="8098" y="17564"/>
                  <a:pt x="8378" y="17564"/>
                </a:cubicBezTo>
                <a:cubicBezTo>
                  <a:pt x="8794" y="17564"/>
                  <a:pt x="9204" y="17317"/>
                  <a:pt x="9359" y="16875"/>
                </a:cubicBezTo>
                <a:cubicBezTo>
                  <a:pt x="9508" y="16946"/>
                  <a:pt x="9660" y="16979"/>
                  <a:pt x="9808" y="16979"/>
                </a:cubicBezTo>
                <a:cubicBezTo>
                  <a:pt x="10407" y="16979"/>
                  <a:pt x="10927" y="16438"/>
                  <a:pt x="10813" y="15771"/>
                </a:cubicBezTo>
                <a:cubicBezTo>
                  <a:pt x="11734" y="15732"/>
                  <a:pt x="12137" y="14590"/>
                  <a:pt x="11449" y="13980"/>
                </a:cubicBezTo>
                <a:cubicBezTo>
                  <a:pt x="11916" y="13565"/>
                  <a:pt x="11916" y="12838"/>
                  <a:pt x="11449" y="12436"/>
                </a:cubicBezTo>
                <a:cubicBezTo>
                  <a:pt x="11916" y="12020"/>
                  <a:pt x="11916" y="11306"/>
                  <a:pt x="11449" y="10891"/>
                </a:cubicBezTo>
                <a:cubicBezTo>
                  <a:pt x="11812" y="10567"/>
                  <a:pt x="11903" y="10034"/>
                  <a:pt x="11657" y="9606"/>
                </a:cubicBezTo>
                <a:cubicBezTo>
                  <a:pt x="11968" y="9606"/>
                  <a:pt x="12202" y="9346"/>
                  <a:pt x="12163" y="9048"/>
                </a:cubicBezTo>
                <a:lnTo>
                  <a:pt x="12916" y="9048"/>
                </a:lnTo>
                <a:cubicBezTo>
                  <a:pt x="13032" y="9541"/>
                  <a:pt x="13448" y="9905"/>
                  <a:pt x="13954" y="9956"/>
                </a:cubicBezTo>
                <a:lnTo>
                  <a:pt x="15693" y="10138"/>
                </a:lnTo>
                <a:cubicBezTo>
                  <a:pt x="15724" y="10141"/>
                  <a:pt x="15754" y="10142"/>
                  <a:pt x="15784" y="10142"/>
                </a:cubicBezTo>
                <a:cubicBezTo>
                  <a:pt x="16341" y="10142"/>
                  <a:pt x="16797" y="9693"/>
                  <a:pt x="16797" y="9139"/>
                </a:cubicBezTo>
                <a:lnTo>
                  <a:pt x="16797" y="8438"/>
                </a:lnTo>
                <a:cubicBezTo>
                  <a:pt x="16810" y="8152"/>
                  <a:pt x="16680" y="7880"/>
                  <a:pt x="16472" y="7698"/>
                </a:cubicBezTo>
                <a:lnTo>
                  <a:pt x="16485" y="7685"/>
                </a:lnTo>
                <a:cubicBezTo>
                  <a:pt x="16309" y="7520"/>
                  <a:pt x="16077" y="7430"/>
                  <a:pt x="15836" y="7430"/>
                </a:cubicBezTo>
                <a:cubicBezTo>
                  <a:pt x="15793" y="7430"/>
                  <a:pt x="15750" y="7432"/>
                  <a:pt x="15706" y="7438"/>
                </a:cubicBezTo>
                <a:lnTo>
                  <a:pt x="15187" y="7490"/>
                </a:lnTo>
                <a:cubicBezTo>
                  <a:pt x="14849" y="7515"/>
                  <a:pt x="14885" y="7999"/>
                  <a:pt x="15202" y="7999"/>
                </a:cubicBezTo>
                <a:cubicBezTo>
                  <a:pt x="15214" y="7999"/>
                  <a:pt x="15226" y="7998"/>
                  <a:pt x="15239" y="7997"/>
                </a:cubicBezTo>
                <a:lnTo>
                  <a:pt x="15758" y="7945"/>
                </a:lnTo>
                <a:cubicBezTo>
                  <a:pt x="15774" y="7943"/>
                  <a:pt x="15790" y="7943"/>
                  <a:pt x="15806" y="7943"/>
                </a:cubicBezTo>
                <a:cubicBezTo>
                  <a:pt x="16082" y="7943"/>
                  <a:pt x="16303" y="8155"/>
                  <a:pt x="16303" y="8438"/>
                </a:cubicBezTo>
                <a:lnTo>
                  <a:pt x="16303" y="9139"/>
                </a:lnTo>
                <a:cubicBezTo>
                  <a:pt x="16303" y="9409"/>
                  <a:pt x="16083" y="9621"/>
                  <a:pt x="15806" y="9621"/>
                </a:cubicBezTo>
                <a:cubicBezTo>
                  <a:pt x="15790" y="9621"/>
                  <a:pt x="15774" y="9620"/>
                  <a:pt x="15758" y="9619"/>
                </a:cubicBezTo>
                <a:lnTo>
                  <a:pt x="14019" y="9450"/>
                </a:lnTo>
                <a:cubicBezTo>
                  <a:pt x="13227" y="9359"/>
                  <a:pt x="13227" y="8217"/>
                  <a:pt x="14019" y="8126"/>
                </a:cubicBezTo>
                <a:cubicBezTo>
                  <a:pt x="14344" y="8089"/>
                  <a:pt x="14308" y="7618"/>
                  <a:pt x="14003" y="7618"/>
                </a:cubicBezTo>
                <a:cubicBezTo>
                  <a:pt x="13992" y="7618"/>
                  <a:pt x="13979" y="7619"/>
                  <a:pt x="13967" y="7620"/>
                </a:cubicBezTo>
                <a:cubicBezTo>
                  <a:pt x="13461" y="7659"/>
                  <a:pt x="13045" y="8035"/>
                  <a:pt x="12929" y="8529"/>
                </a:cubicBezTo>
                <a:lnTo>
                  <a:pt x="12176" y="8529"/>
                </a:lnTo>
                <a:cubicBezTo>
                  <a:pt x="12214" y="8237"/>
                  <a:pt x="11992" y="7970"/>
                  <a:pt x="11691" y="7970"/>
                </a:cubicBezTo>
                <a:cubicBezTo>
                  <a:pt x="11684" y="7970"/>
                  <a:pt x="11677" y="7970"/>
                  <a:pt x="11670" y="7971"/>
                </a:cubicBezTo>
                <a:cubicBezTo>
                  <a:pt x="11916" y="7542"/>
                  <a:pt x="11825" y="7010"/>
                  <a:pt x="11462" y="6686"/>
                </a:cubicBezTo>
                <a:cubicBezTo>
                  <a:pt x="11929" y="6270"/>
                  <a:pt x="11929" y="5543"/>
                  <a:pt x="11462" y="5141"/>
                </a:cubicBezTo>
                <a:cubicBezTo>
                  <a:pt x="11929" y="4726"/>
                  <a:pt x="11929" y="3999"/>
                  <a:pt x="11462" y="3596"/>
                </a:cubicBezTo>
                <a:cubicBezTo>
                  <a:pt x="12163" y="2986"/>
                  <a:pt x="11760" y="1844"/>
                  <a:pt x="10839" y="1805"/>
                </a:cubicBezTo>
                <a:cubicBezTo>
                  <a:pt x="10930" y="1169"/>
                  <a:pt x="10449" y="598"/>
                  <a:pt x="9813" y="585"/>
                </a:cubicBezTo>
                <a:cubicBezTo>
                  <a:pt x="9658" y="585"/>
                  <a:pt x="9502" y="624"/>
                  <a:pt x="9359" y="702"/>
                </a:cubicBezTo>
                <a:cubicBezTo>
                  <a:pt x="9204" y="251"/>
                  <a:pt x="8796" y="0"/>
                  <a:pt x="8383" y="0"/>
                </a:cubicBezTo>
                <a:cubicBezTo>
                  <a:pt x="8107" y="0"/>
                  <a:pt x="7828" y="112"/>
                  <a:pt x="7620" y="351"/>
                </a:cubicBezTo>
                <a:cubicBezTo>
                  <a:pt x="7412" y="118"/>
                  <a:pt x="7127" y="1"/>
                  <a:pt x="6843" y="1"/>
                </a:cubicBezTo>
                <a:cubicBezTo>
                  <a:pt x="6559" y="1"/>
                  <a:pt x="6276" y="118"/>
                  <a:pt x="6075" y="351"/>
                </a:cubicBezTo>
                <a:cubicBezTo>
                  <a:pt x="5874" y="118"/>
                  <a:pt x="5592" y="1"/>
                  <a:pt x="5308" y="1"/>
                </a:cubicBezTo>
                <a:cubicBezTo>
                  <a:pt x="5024" y="1"/>
                  <a:pt x="4738" y="118"/>
                  <a:pt x="4531" y="351"/>
                </a:cubicBezTo>
                <a:cubicBezTo>
                  <a:pt x="4323" y="112"/>
                  <a:pt x="4044" y="0"/>
                  <a:pt x="3767" y="0"/>
                </a:cubicBezTo>
                <a:close/>
              </a:path>
            </a:pathLst>
          </a:custGeom>
          <a:solidFill>
            <a:srgbClr val="2C2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252;p76">
            <a:extLst>
              <a:ext uri="{FF2B5EF4-FFF2-40B4-BE49-F238E27FC236}">
                <a16:creationId xmlns:a16="http://schemas.microsoft.com/office/drawing/2014/main" id="{A505B5CF-B24E-B86E-A3B1-74DD1E01B5CF}"/>
              </a:ext>
            </a:extLst>
          </p:cNvPr>
          <p:cNvGrpSpPr/>
          <p:nvPr/>
        </p:nvGrpSpPr>
        <p:grpSpPr>
          <a:xfrm>
            <a:off x="6393550" y="2370289"/>
            <a:ext cx="418475" cy="601052"/>
            <a:chOff x="4710350" y="1951975"/>
            <a:chExt cx="305700" cy="439075"/>
          </a:xfrm>
          <a:solidFill>
            <a:srgbClr val="2C2B7F"/>
          </a:solidFill>
        </p:grpSpPr>
        <p:sp>
          <p:nvSpPr>
            <p:cNvPr id="162" name="Google Shape;1253;p76">
              <a:extLst>
                <a:ext uri="{FF2B5EF4-FFF2-40B4-BE49-F238E27FC236}">
                  <a16:creationId xmlns:a16="http://schemas.microsoft.com/office/drawing/2014/main" id="{724E12F8-42FD-5DC1-E9B4-DA9ED035B7E5}"/>
                </a:ext>
              </a:extLst>
            </p:cNvPr>
            <p:cNvSpPr/>
            <p:nvPr/>
          </p:nvSpPr>
          <p:spPr>
            <a:xfrm>
              <a:off x="4849550" y="2073275"/>
              <a:ext cx="18950" cy="34150"/>
            </a:xfrm>
            <a:custGeom>
              <a:avLst/>
              <a:gdLst/>
              <a:ahLst/>
              <a:cxnLst/>
              <a:rect l="l" t="t" r="r" b="b"/>
              <a:pathLst>
                <a:path w="758" h="1366" extrusionOk="0">
                  <a:moveTo>
                    <a:pt x="470" y="0"/>
                  </a:moveTo>
                  <a:cubicBezTo>
                    <a:pt x="365" y="0"/>
                    <a:pt x="259" y="61"/>
                    <a:pt x="221" y="198"/>
                  </a:cubicBezTo>
                  <a:lnTo>
                    <a:pt x="26" y="1054"/>
                  </a:lnTo>
                  <a:cubicBezTo>
                    <a:pt x="0" y="1184"/>
                    <a:pt x="91" y="1327"/>
                    <a:pt x="221" y="1353"/>
                  </a:cubicBezTo>
                  <a:lnTo>
                    <a:pt x="221" y="1366"/>
                  </a:lnTo>
                  <a:lnTo>
                    <a:pt x="286" y="1366"/>
                  </a:lnTo>
                  <a:cubicBezTo>
                    <a:pt x="403" y="1366"/>
                    <a:pt x="507" y="1275"/>
                    <a:pt x="533" y="1158"/>
                  </a:cubicBezTo>
                  <a:lnTo>
                    <a:pt x="727" y="302"/>
                  </a:lnTo>
                  <a:cubicBezTo>
                    <a:pt x="757" y="114"/>
                    <a:pt x="614" y="0"/>
                    <a:pt x="4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254;p76">
              <a:extLst>
                <a:ext uri="{FF2B5EF4-FFF2-40B4-BE49-F238E27FC236}">
                  <a16:creationId xmlns:a16="http://schemas.microsoft.com/office/drawing/2014/main" id="{BBE8ADE5-550B-69AE-DADF-633D0857526F}"/>
                </a:ext>
              </a:extLst>
            </p:cNvPr>
            <p:cNvSpPr/>
            <p:nvPr/>
          </p:nvSpPr>
          <p:spPr>
            <a:xfrm>
              <a:off x="4710350" y="1951975"/>
              <a:ext cx="305700" cy="439075"/>
            </a:xfrm>
            <a:custGeom>
              <a:avLst/>
              <a:gdLst/>
              <a:ahLst/>
              <a:cxnLst/>
              <a:rect l="l" t="t" r="r" b="b"/>
              <a:pathLst>
                <a:path w="12228" h="17563" extrusionOk="0">
                  <a:moveTo>
                    <a:pt x="6542" y="520"/>
                  </a:moveTo>
                  <a:cubicBezTo>
                    <a:pt x="7399" y="520"/>
                    <a:pt x="8190" y="1026"/>
                    <a:pt x="8554" y="1792"/>
                  </a:cubicBezTo>
                  <a:lnTo>
                    <a:pt x="7905" y="1792"/>
                  </a:lnTo>
                  <a:cubicBezTo>
                    <a:pt x="7593" y="1818"/>
                    <a:pt x="7593" y="2285"/>
                    <a:pt x="7905" y="2311"/>
                  </a:cubicBezTo>
                  <a:lnTo>
                    <a:pt x="8736" y="2311"/>
                  </a:lnTo>
                  <a:cubicBezTo>
                    <a:pt x="8774" y="2506"/>
                    <a:pt x="8787" y="2700"/>
                    <a:pt x="8774" y="2895"/>
                  </a:cubicBezTo>
                  <a:lnTo>
                    <a:pt x="3492" y="2895"/>
                  </a:lnTo>
                  <a:cubicBezTo>
                    <a:pt x="3479" y="2700"/>
                    <a:pt x="3492" y="2506"/>
                    <a:pt x="3531" y="2311"/>
                  </a:cubicBezTo>
                  <a:lnTo>
                    <a:pt x="6672" y="2311"/>
                  </a:lnTo>
                  <a:cubicBezTo>
                    <a:pt x="6983" y="2285"/>
                    <a:pt x="6983" y="1818"/>
                    <a:pt x="6672" y="1792"/>
                  </a:cubicBezTo>
                  <a:lnTo>
                    <a:pt x="3712" y="1792"/>
                  </a:lnTo>
                  <a:cubicBezTo>
                    <a:pt x="4076" y="1013"/>
                    <a:pt x="4868" y="520"/>
                    <a:pt x="5737" y="520"/>
                  </a:cubicBezTo>
                  <a:close/>
                  <a:moveTo>
                    <a:pt x="9281" y="4206"/>
                  </a:moveTo>
                  <a:cubicBezTo>
                    <a:pt x="9683" y="4323"/>
                    <a:pt x="9956" y="4686"/>
                    <a:pt x="9956" y="5102"/>
                  </a:cubicBezTo>
                  <a:cubicBezTo>
                    <a:pt x="9956" y="5517"/>
                    <a:pt x="9683" y="5880"/>
                    <a:pt x="9281" y="5997"/>
                  </a:cubicBezTo>
                  <a:lnTo>
                    <a:pt x="9281" y="4206"/>
                  </a:lnTo>
                  <a:close/>
                  <a:moveTo>
                    <a:pt x="2986" y="4206"/>
                  </a:moveTo>
                  <a:lnTo>
                    <a:pt x="2986" y="6010"/>
                  </a:lnTo>
                  <a:cubicBezTo>
                    <a:pt x="2583" y="5893"/>
                    <a:pt x="2298" y="5530"/>
                    <a:pt x="2298" y="5102"/>
                  </a:cubicBezTo>
                  <a:cubicBezTo>
                    <a:pt x="2298" y="4686"/>
                    <a:pt x="2583" y="4323"/>
                    <a:pt x="2986" y="4206"/>
                  </a:cubicBezTo>
                  <a:close/>
                  <a:moveTo>
                    <a:pt x="8774" y="3414"/>
                  </a:moveTo>
                  <a:lnTo>
                    <a:pt x="8774" y="6218"/>
                  </a:lnTo>
                  <a:cubicBezTo>
                    <a:pt x="8774" y="7010"/>
                    <a:pt x="8126" y="7659"/>
                    <a:pt x="7334" y="7659"/>
                  </a:cubicBezTo>
                  <a:lnTo>
                    <a:pt x="4932" y="7659"/>
                  </a:lnTo>
                  <a:cubicBezTo>
                    <a:pt x="4128" y="7633"/>
                    <a:pt x="3492" y="6984"/>
                    <a:pt x="3492" y="6179"/>
                  </a:cubicBezTo>
                  <a:lnTo>
                    <a:pt x="3492" y="3414"/>
                  </a:lnTo>
                  <a:close/>
                  <a:moveTo>
                    <a:pt x="3596" y="7633"/>
                  </a:moveTo>
                  <a:lnTo>
                    <a:pt x="3596" y="7633"/>
                  </a:lnTo>
                  <a:cubicBezTo>
                    <a:pt x="3959" y="7983"/>
                    <a:pt x="4439" y="8178"/>
                    <a:pt x="4932" y="8178"/>
                  </a:cubicBezTo>
                  <a:lnTo>
                    <a:pt x="7334" y="8178"/>
                  </a:lnTo>
                  <a:cubicBezTo>
                    <a:pt x="7827" y="8178"/>
                    <a:pt x="8294" y="7983"/>
                    <a:pt x="8658" y="7646"/>
                  </a:cubicBezTo>
                  <a:lnTo>
                    <a:pt x="8658" y="7646"/>
                  </a:lnTo>
                  <a:cubicBezTo>
                    <a:pt x="8346" y="8619"/>
                    <a:pt x="7438" y="9281"/>
                    <a:pt x="6412" y="9281"/>
                  </a:cubicBezTo>
                  <a:lnTo>
                    <a:pt x="5854" y="9281"/>
                  </a:lnTo>
                  <a:cubicBezTo>
                    <a:pt x="4816" y="9281"/>
                    <a:pt x="3907" y="8619"/>
                    <a:pt x="3596" y="7633"/>
                  </a:cubicBezTo>
                  <a:close/>
                  <a:moveTo>
                    <a:pt x="6841" y="9800"/>
                  </a:moveTo>
                  <a:lnTo>
                    <a:pt x="6841" y="10164"/>
                  </a:lnTo>
                  <a:cubicBezTo>
                    <a:pt x="6841" y="10475"/>
                    <a:pt x="6581" y="10748"/>
                    <a:pt x="6256" y="10748"/>
                  </a:cubicBezTo>
                  <a:lnTo>
                    <a:pt x="5997" y="10748"/>
                  </a:lnTo>
                  <a:cubicBezTo>
                    <a:pt x="5672" y="10748"/>
                    <a:pt x="5413" y="10475"/>
                    <a:pt x="5413" y="10164"/>
                  </a:cubicBezTo>
                  <a:lnTo>
                    <a:pt x="5413" y="9800"/>
                  </a:lnTo>
                  <a:close/>
                  <a:moveTo>
                    <a:pt x="2453" y="10281"/>
                  </a:moveTo>
                  <a:lnTo>
                    <a:pt x="2453" y="17056"/>
                  </a:lnTo>
                  <a:lnTo>
                    <a:pt x="610" y="17056"/>
                  </a:lnTo>
                  <a:cubicBezTo>
                    <a:pt x="571" y="17056"/>
                    <a:pt x="532" y="17030"/>
                    <a:pt x="532" y="16991"/>
                  </a:cubicBezTo>
                  <a:lnTo>
                    <a:pt x="545" y="16978"/>
                  </a:lnTo>
                  <a:lnTo>
                    <a:pt x="545" y="12565"/>
                  </a:lnTo>
                  <a:cubicBezTo>
                    <a:pt x="532" y="11643"/>
                    <a:pt x="1090" y="10826"/>
                    <a:pt x="1947" y="10475"/>
                  </a:cubicBezTo>
                  <a:lnTo>
                    <a:pt x="2453" y="10281"/>
                  </a:lnTo>
                  <a:close/>
                  <a:moveTo>
                    <a:pt x="8009" y="9800"/>
                  </a:moveTo>
                  <a:cubicBezTo>
                    <a:pt x="8450" y="9813"/>
                    <a:pt x="8878" y="9917"/>
                    <a:pt x="9294" y="10073"/>
                  </a:cubicBezTo>
                  <a:lnTo>
                    <a:pt x="9294" y="11020"/>
                  </a:lnTo>
                  <a:cubicBezTo>
                    <a:pt x="9307" y="11176"/>
                    <a:pt x="9430" y="11254"/>
                    <a:pt x="9552" y="11254"/>
                  </a:cubicBezTo>
                  <a:cubicBezTo>
                    <a:pt x="9673" y="11254"/>
                    <a:pt x="9793" y="11176"/>
                    <a:pt x="9800" y="11020"/>
                  </a:cubicBezTo>
                  <a:lnTo>
                    <a:pt x="9800" y="10268"/>
                  </a:lnTo>
                  <a:lnTo>
                    <a:pt x="10306" y="10475"/>
                  </a:lnTo>
                  <a:cubicBezTo>
                    <a:pt x="11163" y="10813"/>
                    <a:pt x="11721" y="11643"/>
                    <a:pt x="11721" y="12565"/>
                  </a:cubicBezTo>
                  <a:lnTo>
                    <a:pt x="11734" y="16978"/>
                  </a:lnTo>
                  <a:cubicBezTo>
                    <a:pt x="11734" y="17017"/>
                    <a:pt x="11695" y="17056"/>
                    <a:pt x="11656" y="17056"/>
                  </a:cubicBezTo>
                  <a:lnTo>
                    <a:pt x="9813" y="17056"/>
                  </a:lnTo>
                  <a:lnTo>
                    <a:pt x="9813" y="12240"/>
                  </a:lnTo>
                  <a:cubicBezTo>
                    <a:pt x="9800" y="12085"/>
                    <a:pt x="9677" y="12007"/>
                    <a:pt x="9553" y="12007"/>
                  </a:cubicBezTo>
                  <a:cubicBezTo>
                    <a:pt x="9430" y="12007"/>
                    <a:pt x="9307" y="12085"/>
                    <a:pt x="9294" y="12240"/>
                  </a:cubicBezTo>
                  <a:lnTo>
                    <a:pt x="9294" y="17056"/>
                  </a:lnTo>
                  <a:lnTo>
                    <a:pt x="2973" y="17056"/>
                  </a:lnTo>
                  <a:lnTo>
                    <a:pt x="2973" y="10073"/>
                  </a:lnTo>
                  <a:cubicBezTo>
                    <a:pt x="3388" y="9917"/>
                    <a:pt x="3816" y="9826"/>
                    <a:pt x="4258" y="9800"/>
                  </a:cubicBezTo>
                  <a:lnTo>
                    <a:pt x="4907" y="9800"/>
                  </a:lnTo>
                  <a:lnTo>
                    <a:pt x="4907" y="10164"/>
                  </a:lnTo>
                  <a:cubicBezTo>
                    <a:pt x="4907" y="10722"/>
                    <a:pt x="5322" y="11189"/>
                    <a:pt x="5880" y="11254"/>
                  </a:cubicBezTo>
                  <a:lnTo>
                    <a:pt x="5880" y="14525"/>
                  </a:lnTo>
                  <a:cubicBezTo>
                    <a:pt x="5861" y="14713"/>
                    <a:pt x="5997" y="14807"/>
                    <a:pt x="6133" y="14807"/>
                  </a:cubicBezTo>
                  <a:cubicBezTo>
                    <a:pt x="6269" y="14807"/>
                    <a:pt x="6406" y="14713"/>
                    <a:pt x="6386" y="14525"/>
                  </a:cubicBezTo>
                  <a:lnTo>
                    <a:pt x="6386" y="11254"/>
                  </a:lnTo>
                  <a:cubicBezTo>
                    <a:pt x="6944" y="11189"/>
                    <a:pt x="7360" y="10722"/>
                    <a:pt x="7360" y="10164"/>
                  </a:cubicBezTo>
                  <a:lnTo>
                    <a:pt x="7360" y="9800"/>
                  </a:lnTo>
                  <a:close/>
                  <a:moveTo>
                    <a:pt x="5711" y="1"/>
                  </a:moveTo>
                  <a:cubicBezTo>
                    <a:pt x="4193" y="14"/>
                    <a:pt x="2973" y="1247"/>
                    <a:pt x="2960" y="2765"/>
                  </a:cubicBezTo>
                  <a:lnTo>
                    <a:pt x="2960" y="3687"/>
                  </a:lnTo>
                  <a:cubicBezTo>
                    <a:pt x="1363" y="3959"/>
                    <a:pt x="1363" y="6244"/>
                    <a:pt x="2960" y="6529"/>
                  </a:cubicBezTo>
                  <a:lnTo>
                    <a:pt x="2960" y="6932"/>
                  </a:lnTo>
                  <a:cubicBezTo>
                    <a:pt x="2960" y="7866"/>
                    <a:pt x="3414" y="8749"/>
                    <a:pt x="4193" y="9281"/>
                  </a:cubicBezTo>
                  <a:cubicBezTo>
                    <a:pt x="3336" y="9294"/>
                    <a:pt x="2518" y="9683"/>
                    <a:pt x="1739" y="9995"/>
                  </a:cubicBezTo>
                  <a:cubicBezTo>
                    <a:pt x="688" y="10410"/>
                    <a:pt x="0" y="11436"/>
                    <a:pt x="0" y="12565"/>
                  </a:cubicBezTo>
                  <a:lnTo>
                    <a:pt x="0" y="16978"/>
                  </a:lnTo>
                  <a:cubicBezTo>
                    <a:pt x="0" y="17303"/>
                    <a:pt x="260" y="17562"/>
                    <a:pt x="584" y="17562"/>
                  </a:cubicBezTo>
                  <a:lnTo>
                    <a:pt x="11630" y="17562"/>
                  </a:lnTo>
                  <a:cubicBezTo>
                    <a:pt x="11955" y="17562"/>
                    <a:pt x="12214" y="17303"/>
                    <a:pt x="12214" y="16978"/>
                  </a:cubicBezTo>
                  <a:lnTo>
                    <a:pt x="12214" y="12565"/>
                  </a:lnTo>
                  <a:cubicBezTo>
                    <a:pt x="12227" y="11436"/>
                    <a:pt x="11552" y="10410"/>
                    <a:pt x="10501" y="9995"/>
                  </a:cubicBezTo>
                  <a:cubicBezTo>
                    <a:pt x="9722" y="9670"/>
                    <a:pt x="8904" y="9294"/>
                    <a:pt x="8048" y="9281"/>
                  </a:cubicBezTo>
                  <a:cubicBezTo>
                    <a:pt x="8826" y="8749"/>
                    <a:pt x="9281" y="7866"/>
                    <a:pt x="9281" y="6932"/>
                  </a:cubicBezTo>
                  <a:lnTo>
                    <a:pt x="9281" y="6529"/>
                  </a:lnTo>
                  <a:cubicBezTo>
                    <a:pt x="10877" y="6244"/>
                    <a:pt x="10877" y="3959"/>
                    <a:pt x="9281" y="3687"/>
                  </a:cubicBezTo>
                  <a:lnTo>
                    <a:pt x="9281" y="2765"/>
                  </a:lnTo>
                  <a:cubicBezTo>
                    <a:pt x="9268" y="1247"/>
                    <a:pt x="8048" y="14"/>
                    <a:pt x="65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255;p76">
              <a:extLst>
                <a:ext uri="{FF2B5EF4-FFF2-40B4-BE49-F238E27FC236}">
                  <a16:creationId xmlns:a16="http://schemas.microsoft.com/office/drawing/2014/main" id="{1F4B10D0-8AE9-2149-9498-2FBEE2B0CEDE}"/>
                </a:ext>
              </a:extLst>
            </p:cNvPr>
            <p:cNvSpPr/>
            <p:nvPr/>
          </p:nvSpPr>
          <p:spPr>
            <a:xfrm>
              <a:off x="4883950" y="2249525"/>
              <a:ext cx="15275" cy="13075"/>
            </a:xfrm>
            <a:custGeom>
              <a:avLst/>
              <a:gdLst/>
              <a:ahLst/>
              <a:cxnLst/>
              <a:rect l="l" t="t" r="r" b="b"/>
              <a:pathLst>
                <a:path w="611" h="523" extrusionOk="0">
                  <a:moveTo>
                    <a:pt x="351" y="1"/>
                  </a:moveTo>
                  <a:cubicBezTo>
                    <a:pt x="117" y="1"/>
                    <a:pt x="0" y="274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1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256;p76">
              <a:extLst>
                <a:ext uri="{FF2B5EF4-FFF2-40B4-BE49-F238E27FC236}">
                  <a16:creationId xmlns:a16="http://schemas.microsoft.com/office/drawing/2014/main" id="{ECB4B587-2EDF-9B04-2970-5713F1CDFB36}"/>
                </a:ext>
              </a:extLst>
            </p:cNvPr>
            <p:cNvSpPr/>
            <p:nvPr/>
          </p:nvSpPr>
          <p:spPr>
            <a:xfrm>
              <a:off x="4883950" y="22849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7" y="1"/>
                    <a:pt x="0" y="273"/>
                    <a:pt x="169" y="442"/>
                  </a:cubicBezTo>
                  <a:cubicBezTo>
                    <a:pt x="220" y="497"/>
                    <a:pt x="285" y="522"/>
                    <a:pt x="349" y="522"/>
                  </a:cubicBezTo>
                  <a:cubicBezTo>
                    <a:pt x="481" y="522"/>
                    <a:pt x="610" y="418"/>
                    <a:pt x="610" y="260"/>
                  </a:cubicBezTo>
                  <a:cubicBezTo>
                    <a:pt x="610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6" name="Google Shape;1257;p76">
            <a:extLst>
              <a:ext uri="{FF2B5EF4-FFF2-40B4-BE49-F238E27FC236}">
                <a16:creationId xmlns:a16="http://schemas.microsoft.com/office/drawing/2014/main" id="{70B56501-BEF7-0F91-EA87-4D1C74B06424}"/>
              </a:ext>
            </a:extLst>
          </p:cNvPr>
          <p:cNvGrpSpPr/>
          <p:nvPr/>
        </p:nvGrpSpPr>
        <p:grpSpPr>
          <a:xfrm>
            <a:off x="6399762" y="3315450"/>
            <a:ext cx="406052" cy="601566"/>
            <a:chOff x="4715525" y="2642425"/>
            <a:chExt cx="296625" cy="439450"/>
          </a:xfrm>
          <a:solidFill>
            <a:srgbClr val="2C2B7F"/>
          </a:solidFill>
        </p:grpSpPr>
        <p:sp>
          <p:nvSpPr>
            <p:cNvPr id="167" name="Google Shape;1258;p76">
              <a:extLst>
                <a:ext uri="{FF2B5EF4-FFF2-40B4-BE49-F238E27FC236}">
                  <a16:creationId xmlns:a16="http://schemas.microsoft.com/office/drawing/2014/main" id="{7B9EC9DD-5B92-428E-B648-8506D8981D03}"/>
                </a:ext>
              </a:extLst>
            </p:cNvPr>
            <p:cNvSpPr/>
            <p:nvPr/>
          </p:nvSpPr>
          <p:spPr>
            <a:xfrm>
              <a:off x="4715525" y="2642425"/>
              <a:ext cx="296625" cy="439450"/>
            </a:xfrm>
            <a:custGeom>
              <a:avLst/>
              <a:gdLst/>
              <a:ahLst/>
              <a:cxnLst/>
              <a:rect l="l" t="t" r="r" b="b"/>
              <a:pathLst>
                <a:path w="11865" h="17578" extrusionOk="0">
                  <a:moveTo>
                    <a:pt x="5920" y="691"/>
                  </a:moveTo>
                  <a:lnTo>
                    <a:pt x="6621" y="1587"/>
                  </a:lnTo>
                  <a:cubicBezTo>
                    <a:pt x="6971" y="2054"/>
                    <a:pt x="7205" y="2937"/>
                    <a:pt x="7205" y="3910"/>
                  </a:cubicBezTo>
                  <a:lnTo>
                    <a:pt x="7205" y="5104"/>
                  </a:lnTo>
                  <a:lnTo>
                    <a:pt x="4648" y="5104"/>
                  </a:lnTo>
                  <a:lnTo>
                    <a:pt x="4648" y="3910"/>
                  </a:lnTo>
                  <a:cubicBezTo>
                    <a:pt x="4661" y="3729"/>
                    <a:pt x="4524" y="3638"/>
                    <a:pt x="4388" y="3638"/>
                  </a:cubicBezTo>
                  <a:cubicBezTo>
                    <a:pt x="4252" y="3638"/>
                    <a:pt x="4115" y="3729"/>
                    <a:pt x="4128" y="3910"/>
                  </a:cubicBezTo>
                  <a:lnTo>
                    <a:pt x="4128" y="5104"/>
                  </a:lnTo>
                  <a:lnTo>
                    <a:pt x="2298" y="5104"/>
                  </a:lnTo>
                  <a:lnTo>
                    <a:pt x="2298" y="3910"/>
                  </a:lnTo>
                  <a:cubicBezTo>
                    <a:pt x="2298" y="2989"/>
                    <a:pt x="2869" y="2119"/>
                    <a:pt x="3778" y="1652"/>
                  </a:cubicBezTo>
                  <a:lnTo>
                    <a:pt x="5011" y="1016"/>
                  </a:lnTo>
                  <a:lnTo>
                    <a:pt x="4829" y="1262"/>
                  </a:lnTo>
                  <a:cubicBezTo>
                    <a:pt x="4544" y="1678"/>
                    <a:pt x="4349" y="2132"/>
                    <a:pt x="4258" y="2625"/>
                  </a:cubicBezTo>
                  <a:cubicBezTo>
                    <a:pt x="4221" y="2813"/>
                    <a:pt x="4370" y="2927"/>
                    <a:pt x="4517" y="2927"/>
                  </a:cubicBezTo>
                  <a:cubicBezTo>
                    <a:pt x="4625" y="2927"/>
                    <a:pt x="4732" y="2866"/>
                    <a:pt x="4764" y="2729"/>
                  </a:cubicBezTo>
                  <a:cubicBezTo>
                    <a:pt x="4842" y="2314"/>
                    <a:pt x="4998" y="1924"/>
                    <a:pt x="5232" y="1587"/>
                  </a:cubicBezTo>
                  <a:lnTo>
                    <a:pt x="5920" y="691"/>
                  </a:lnTo>
                  <a:close/>
                  <a:moveTo>
                    <a:pt x="6828" y="1029"/>
                  </a:moveTo>
                  <a:lnTo>
                    <a:pt x="8074" y="1665"/>
                  </a:lnTo>
                  <a:cubicBezTo>
                    <a:pt x="8983" y="2132"/>
                    <a:pt x="9541" y="2989"/>
                    <a:pt x="9541" y="3923"/>
                  </a:cubicBezTo>
                  <a:lnTo>
                    <a:pt x="9541" y="5104"/>
                  </a:lnTo>
                  <a:lnTo>
                    <a:pt x="7711" y="5104"/>
                  </a:lnTo>
                  <a:lnTo>
                    <a:pt x="7711" y="3910"/>
                  </a:lnTo>
                  <a:cubicBezTo>
                    <a:pt x="7711" y="2820"/>
                    <a:pt x="7451" y="1821"/>
                    <a:pt x="7023" y="1262"/>
                  </a:cubicBezTo>
                  <a:lnTo>
                    <a:pt x="6828" y="1029"/>
                  </a:lnTo>
                  <a:close/>
                  <a:moveTo>
                    <a:pt x="6621" y="8687"/>
                  </a:moveTo>
                  <a:cubicBezTo>
                    <a:pt x="6659" y="8687"/>
                    <a:pt x="6711" y="8726"/>
                    <a:pt x="6711" y="8778"/>
                  </a:cubicBezTo>
                  <a:lnTo>
                    <a:pt x="6711" y="10154"/>
                  </a:lnTo>
                  <a:cubicBezTo>
                    <a:pt x="6711" y="10199"/>
                    <a:pt x="6672" y="10234"/>
                    <a:pt x="6636" y="10234"/>
                  </a:cubicBezTo>
                  <a:cubicBezTo>
                    <a:pt x="6631" y="10234"/>
                    <a:pt x="6626" y="10233"/>
                    <a:pt x="6621" y="10231"/>
                  </a:cubicBezTo>
                  <a:lnTo>
                    <a:pt x="5271" y="10011"/>
                  </a:lnTo>
                  <a:cubicBezTo>
                    <a:pt x="5076" y="9985"/>
                    <a:pt x="4920" y="9803"/>
                    <a:pt x="4920" y="9608"/>
                  </a:cubicBezTo>
                  <a:lnTo>
                    <a:pt x="4920" y="9323"/>
                  </a:lnTo>
                  <a:cubicBezTo>
                    <a:pt x="4920" y="9128"/>
                    <a:pt x="5076" y="8946"/>
                    <a:pt x="5271" y="8921"/>
                  </a:cubicBezTo>
                  <a:lnTo>
                    <a:pt x="6621" y="8687"/>
                  </a:lnTo>
                  <a:close/>
                  <a:moveTo>
                    <a:pt x="9541" y="5611"/>
                  </a:moveTo>
                  <a:lnTo>
                    <a:pt x="9541" y="11452"/>
                  </a:lnTo>
                  <a:lnTo>
                    <a:pt x="8606" y="11452"/>
                  </a:lnTo>
                  <a:lnTo>
                    <a:pt x="8606" y="10102"/>
                  </a:lnTo>
                  <a:cubicBezTo>
                    <a:pt x="8619" y="9913"/>
                    <a:pt x="8483" y="9819"/>
                    <a:pt x="8347" y="9819"/>
                  </a:cubicBezTo>
                  <a:cubicBezTo>
                    <a:pt x="8211" y="9819"/>
                    <a:pt x="8074" y="9913"/>
                    <a:pt x="8087" y="10102"/>
                  </a:cubicBezTo>
                  <a:lnTo>
                    <a:pt x="8087" y="11452"/>
                  </a:lnTo>
                  <a:lnTo>
                    <a:pt x="5647" y="11452"/>
                  </a:lnTo>
                  <a:lnTo>
                    <a:pt x="5985" y="10660"/>
                  </a:lnTo>
                  <a:lnTo>
                    <a:pt x="6543" y="10751"/>
                  </a:lnTo>
                  <a:cubicBezTo>
                    <a:pt x="6572" y="10755"/>
                    <a:pt x="6600" y="10757"/>
                    <a:pt x="6629" y="10757"/>
                  </a:cubicBezTo>
                  <a:cubicBezTo>
                    <a:pt x="6946" y="10757"/>
                    <a:pt x="7231" y="10500"/>
                    <a:pt x="7231" y="10167"/>
                  </a:cubicBezTo>
                  <a:lnTo>
                    <a:pt x="7231" y="9725"/>
                  </a:lnTo>
                  <a:lnTo>
                    <a:pt x="7425" y="9725"/>
                  </a:lnTo>
                  <a:cubicBezTo>
                    <a:pt x="7433" y="9726"/>
                    <a:pt x="7441" y="9726"/>
                    <a:pt x="7449" y="9726"/>
                  </a:cubicBezTo>
                  <a:cubicBezTo>
                    <a:pt x="7781" y="9726"/>
                    <a:pt x="7781" y="9205"/>
                    <a:pt x="7449" y="9205"/>
                  </a:cubicBezTo>
                  <a:cubicBezTo>
                    <a:pt x="7441" y="9205"/>
                    <a:pt x="7433" y="9205"/>
                    <a:pt x="7425" y="9206"/>
                  </a:cubicBezTo>
                  <a:lnTo>
                    <a:pt x="7231" y="9206"/>
                  </a:lnTo>
                  <a:lnTo>
                    <a:pt x="7231" y="8778"/>
                  </a:lnTo>
                  <a:cubicBezTo>
                    <a:pt x="7231" y="8449"/>
                    <a:pt x="6955" y="8184"/>
                    <a:pt x="6643" y="8184"/>
                  </a:cubicBezTo>
                  <a:cubicBezTo>
                    <a:pt x="6610" y="8184"/>
                    <a:pt x="6576" y="8187"/>
                    <a:pt x="6543" y="8194"/>
                  </a:cubicBezTo>
                  <a:lnTo>
                    <a:pt x="5193" y="8414"/>
                  </a:lnTo>
                  <a:cubicBezTo>
                    <a:pt x="4751" y="8492"/>
                    <a:pt x="4414" y="8882"/>
                    <a:pt x="4414" y="9336"/>
                  </a:cubicBezTo>
                  <a:lnTo>
                    <a:pt x="4414" y="9608"/>
                  </a:lnTo>
                  <a:cubicBezTo>
                    <a:pt x="4414" y="10063"/>
                    <a:pt x="4751" y="10452"/>
                    <a:pt x="5193" y="10530"/>
                  </a:cubicBezTo>
                  <a:lnTo>
                    <a:pt x="5465" y="10569"/>
                  </a:lnTo>
                  <a:lnTo>
                    <a:pt x="5089" y="11452"/>
                  </a:lnTo>
                  <a:lnTo>
                    <a:pt x="3765" y="11452"/>
                  </a:lnTo>
                  <a:lnTo>
                    <a:pt x="3765" y="8583"/>
                  </a:lnTo>
                  <a:cubicBezTo>
                    <a:pt x="3791" y="8025"/>
                    <a:pt x="4141" y="7519"/>
                    <a:pt x="4661" y="7311"/>
                  </a:cubicBezTo>
                  <a:lnTo>
                    <a:pt x="5933" y="6740"/>
                  </a:lnTo>
                  <a:lnTo>
                    <a:pt x="7192" y="7311"/>
                  </a:lnTo>
                  <a:cubicBezTo>
                    <a:pt x="7724" y="7519"/>
                    <a:pt x="8074" y="8025"/>
                    <a:pt x="8087" y="8583"/>
                  </a:cubicBezTo>
                  <a:lnTo>
                    <a:pt x="8087" y="8869"/>
                  </a:lnTo>
                  <a:cubicBezTo>
                    <a:pt x="8100" y="9031"/>
                    <a:pt x="8224" y="9112"/>
                    <a:pt x="8347" y="9112"/>
                  </a:cubicBezTo>
                  <a:cubicBezTo>
                    <a:pt x="8470" y="9112"/>
                    <a:pt x="8593" y="9031"/>
                    <a:pt x="8606" y="8869"/>
                  </a:cubicBezTo>
                  <a:lnTo>
                    <a:pt x="8606" y="8583"/>
                  </a:lnTo>
                  <a:cubicBezTo>
                    <a:pt x="8593" y="7817"/>
                    <a:pt x="8126" y="7129"/>
                    <a:pt x="7412" y="6844"/>
                  </a:cubicBezTo>
                  <a:lnTo>
                    <a:pt x="6023" y="6221"/>
                  </a:lnTo>
                  <a:cubicBezTo>
                    <a:pt x="5991" y="6208"/>
                    <a:pt x="5955" y="6201"/>
                    <a:pt x="5920" y="6201"/>
                  </a:cubicBezTo>
                  <a:cubicBezTo>
                    <a:pt x="5884" y="6201"/>
                    <a:pt x="5848" y="6208"/>
                    <a:pt x="5816" y="6221"/>
                  </a:cubicBezTo>
                  <a:lnTo>
                    <a:pt x="4440" y="6844"/>
                  </a:lnTo>
                  <a:cubicBezTo>
                    <a:pt x="3739" y="7142"/>
                    <a:pt x="3272" y="7817"/>
                    <a:pt x="3259" y="8583"/>
                  </a:cubicBezTo>
                  <a:lnTo>
                    <a:pt x="3259" y="11452"/>
                  </a:lnTo>
                  <a:lnTo>
                    <a:pt x="2311" y="11452"/>
                  </a:lnTo>
                  <a:lnTo>
                    <a:pt x="2298" y="5611"/>
                  </a:lnTo>
                  <a:close/>
                  <a:moveTo>
                    <a:pt x="10592" y="11958"/>
                  </a:moveTo>
                  <a:cubicBezTo>
                    <a:pt x="10644" y="11958"/>
                    <a:pt x="10696" y="12010"/>
                    <a:pt x="10696" y="12062"/>
                  </a:cubicBezTo>
                  <a:lnTo>
                    <a:pt x="10696" y="12879"/>
                  </a:lnTo>
                  <a:cubicBezTo>
                    <a:pt x="10696" y="12960"/>
                    <a:pt x="10615" y="12976"/>
                    <a:pt x="10535" y="12976"/>
                  </a:cubicBezTo>
                  <a:cubicBezTo>
                    <a:pt x="10487" y="12976"/>
                    <a:pt x="10440" y="12970"/>
                    <a:pt x="10411" y="12970"/>
                  </a:cubicBezTo>
                  <a:lnTo>
                    <a:pt x="1429" y="12970"/>
                  </a:lnTo>
                  <a:cubicBezTo>
                    <a:pt x="1399" y="12970"/>
                    <a:pt x="1354" y="12976"/>
                    <a:pt x="1308" y="12976"/>
                  </a:cubicBezTo>
                  <a:cubicBezTo>
                    <a:pt x="1232" y="12976"/>
                    <a:pt x="1156" y="12960"/>
                    <a:pt x="1156" y="12879"/>
                  </a:cubicBezTo>
                  <a:lnTo>
                    <a:pt x="1156" y="12062"/>
                  </a:lnTo>
                  <a:cubicBezTo>
                    <a:pt x="1156" y="12010"/>
                    <a:pt x="1195" y="11958"/>
                    <a:pt x="1260" y="11958"/>
                  </a:cubicBezTo>
                  <a:close/>
                  <a:moveTo>
                    <a:pt x="3466" y="14398"/>
                  </a:moveTo>
                  <a:cubicBezTo>
                    <a:pt x="3674" y="14398"/>
                    <a:pt x="3882" y="14541"/>
                    <a:pt x="3882" y="14826"/>
                  </a:cubicBezTo>
                  <a:lnTo>
                    <a:pt x="3882" y="15527"/>
                  </a:lnTo>
                  <a:lnTo>
                    <a:pt x="3051" y="15527"/>
                  </a:lnTo>
                  <a:lnTo>
                    <a:pt x="3051" y="14826"/>
                  </a:lnTo>
                  <a:cubicBezTo>
                    <a:pt x="3051" y="14541"/>
                    <a:pt x="3259" y="14398"/>
                    <a:pt x="3466" y="14398"/>
                  </a:cubicBezTo>
                  <a:close/>
                  <a:moveTo>
                    <a:pt x="5926" y="14398"/>
                  </a:moveTo>
                  <a:cubicBezTo>
                    <a:pt x="6137" y="14398"/>
                    <a:pt x="6348" y="14541"/>
                    <a:pt x="6348" y="14826"/>
                  </a:cubicBezTo>
                  <a:lnTo>
                    <a:pt x="6348" y="15527"/>
                  </a:lnTo>
                  <a:lnTo>
                    <a:pt x="5504" y="15527"/>
                  </a:lnTo>
                  <a:lnTo>
                    <a:pt x="5504" y="14826"/>
                  </a:lnTo>
                  <a:cubicBezTo>
                    <a:pt x="5504" y="14541"/>
                    <a:pt x="5715" y="14398"/>
                    <a:pt x="5926" y="14398"/>
                  </a:cubicBezTo>
                  <a:close/>
                  <a:moveTo>
                    <a:pt x="8379" y="14398"/>
                  </a:moveTo>
                  <a:cubicBezTo>
                    <a:pt x="8590" y="14398"/>
                    <a:pt x="8801" y="14541"/>
                    <a:pt x="8801" y="14826"/>
                  </a:cubicBezTo>
                  <a:lnTo>
                    <a:pt x="8801" y="15527"/>
                  </a:lnTo>
                  <a:lnTo>
                    <a:pt x="7957" y="15527"/>
                  </a:lnTo>
                  <a:lnTo>
                    <a:pt x="7957" y="14826"/>
                  </a:lnTo>
                  <a:cubicBezTo>
                    <a:pt x="7957" y="14541"/>
                    <a:pt x="8168" y="14398"/>
                    <a:pt x="8379" y="14398"/>
                  </a:cubicBezTo>
                  <a:close/>
                  <a:moveTo>
                    <a:pt x="10917" y="16046"/>
                  </a:moveTo>
                  <a:cubicBezTo>
                    <a:pt x="10995" y="16046"/>
                    <a:pt x="11060" y="16098"/>
                    <a:pt x="11073" y="16176"/>
                  </a:cubicBezTo>
                  <a:lnTo>
                    <a:pt x="11241" y="16851"/>
                  </a:lnTo>
                  <a:cubicBezTo>
                    <a:pt x="11254" y="16890"/>
                    <a:pt x="11241" y="16955"/>
                    <a:pt x="11202" y="16994"/>
                  </a:cubicBezTo>
                  <a:lnTo>
                    <a:pt x="11228" y="16994"/>
                  </a:lnTo>
                  <a:cubicBezTo>
                    <a:pt x="11189" y="17033"/>
                    <a:pt x="11137" y="17059"/>
                    <a:pt x="11086" y="17059"/>
                  </a:cubicBezTo>
                  <a:lnTo>
                    <a:pt x="754" y="17059"/>
                  </a:lnTo>
                  <a:cubicBezTo>
                    <a:pt x="637" y="17059"/>
                    <a:pt x="559" y="16955"/>
                    <a:pt x="598" y="16851"/>
                  </a:cubicBezTo>
                  <a:lnTo>
                    <a:pt x="754" y="16176"/>
                  </a:lnTo>
                  <a:cubicBezTo>
                    <a:pt x="767" y="16098"/>
                    <a:pt x="845" y="16046"/>
                    <a:pt x="922" y="16046"/>
                  </a:cubicBezTo>
                  <a:close/>
                  <a:moveTo>
                    <a:pt x="5924" y="0"/>
                  </a:moveTo>
                  <a:cubicBezTo>
                    <a:pt x="5884" y="0"/>
                    <a:pt x="5842" y="10"/>
                    <a:pt x="5803" y="29"/>
                  </a:cubicBezTo>
                  <a:lnTo>
                    <a:pt x="3531" y="1185"/>
                  </a:lnTo>
                  <a:cubicBezTo>
                    <a:pt x="2454" y="1743"/>
                    <a:pt x="1779" y="2781"/>
                    <a:pt x="1779" y="3910"/>
                  </a:cubicBezTo>
                  <a:lnTo>
                    <a:pt x="1779" y="5091"/>
                  </a:lnTo>
                  <a:lnTo>
                    <a:pt x="896" y="5091"/>
                  </a:lnTo>
                  <a:cubicBezTo>
                    <a:pt x="585" y="5117"/>
                    <a:pt x="585" y="5585"/>
                    <a:pt x="896" y="5611"/>
                  </a:cubicBezTo>
                  <a:lnTo>
                    <a:pt x="1792" y="5611"/>
                  </a:lnTo>
                  <a:lnTo>
                    <a:pt x="1792" y="11452"/>
                  </a:lnTo>
                  <a:lnTo>
                    <a:pt x="1260" y="11452"/>
                  </a:lnTo>
                  <a:cubicBezTo>
                    <a:pt x="922" y="11452"/>
                    <a:pt x="650" y="11724"/>
                    <a:pt x="650" y="12062"/>
                  </a:cubicBezTo>
                  <a:lnTo>
                    <a:pt x="650" y="12879"/>
                  </a:lnTo>
                  <a:cubicBezTo>
                    <a:pt x="650" y="13178"/>
                    <a:pt x="870" y="13450"/>
                    <a:pt x="1182" y="13489"/>
                  </a:cubicBezTo>
                  <a:lnTo>
                    <a:pt x="1182" y="14528"/>
                  </a:lnTo>
                  <a:cubicBezTo>
                    <a:pt x="1169" y="14709"/>
                    <a:pt x="1305" y="14800"/>
                    <a:pt x="1442" y="14800"/>
                  </a:cubicBezTo>
                  <a:cubicBezTo>
                    <a:pt x="1578" y="14800"/>
                    <a:pt x="1714" y="14709"/>
                    <a:pt x="1701" y="14528"/>
                  </a:cubicBezTo>
                  <a:lnTo>
                    <a:pt x="1701" y="13489"/>
                  </a:lnTo>
                  <a:lnTo>
                    <a:pt x="10164" y="13489"/>
                  </a:lnTo>
                  <a:lnTo>
                    <a:pt x="10164" y="15527"/>
                  </a:lnTo>
                  <a:lnTo>
                    <a:pt x="9320" y="15527"/>
                  </a:lnTo>
                  <a:lnTo>
                    <a:pt x="9320" y="14826"/>
                  </a:lnTo>
                  <a:cubicBezTo>
                    <a:pt x="9320" y="14307"/>
                    <a:pt x="8905" y="13892"/>
                    <a:pt x="8386" y="13892"/>
                  </a:cubicBezTo>
                  <a:cubicBezTo>
                    <a:pt x="7867" y="13892"/>
                    <a:pt x="7451" y="14307"/>
                    <a:pt x="7451" y="14826"/>
                  </a:cubicBezTo>
                  <a:lnTo>
                    <a:pt x="7451" y="15527"/>
                  </a:lnTo>
                  <a:lnTo>
                    <a:pt x="6867" y="15527"/>
                  </a:lnTo>
                  <a:lnTo>
                    <a:pt x="6867" y="14826"/>
                  </a:lnTo>
                  <a:cubicBezTo>
                    <a:pt x="6867" y="14307"/>
                    <a:pt x="6439" y="13892"/>
                    <a:pt x="5933" y="13892"/>
                  </a:cubicBezTo>
                  <a:cubicBezTo>
                    <a:pt x="5413" y="13892"/>
                    <a:pt x="4998" y="14307"/>
                    <a:pt x="4998" y="14826"/>
                  </a:cubicBezTo>
                  <a:lnTo>
                    <a:pt x="4998" y="15527"/>
                  </a:lnTo>
                  <a:lnTo>
                    <a:pt x="4401" y="15527"/>
                  </a:lnTo>
                  <a:lnTo>
                    <a:pt x="4401" y="14826"/>
                  </a:lnTo>
                  <a:cubicBezTo>
                    <a:pt x="4401" y="14307"/>
                    <a:pt x="3986" y="13892"/>
                    <a:pt x="3466" y="13892"/>
                  </a:cubicBezTo>
                  <a:cubicBezTo>
                    <a:pt x="2960" y="13892"/>
                    <a:pt x="2532" y="14307"/>
                    <a:pt x="2532" y="14826"/>
                  </a:cubicBezTo>
                  <a:lnTo>
                    <a:pt x="2532" y="15527"/>
                  </a:lnTo>
                  <a:lnTo>
                    <a:pt x="935" y="15527"/>
                  </a:lnTo>
                  <a:cubicBezTo>
                    <a:pt x="611" y="15527"/>
                    <a:pt x="338" y="15748"/>
                    <a:pt x="260" y="16046"/>
                  </a:cubicBezTo>
                  <a:lnTo>
                    <a:pt x="105" y="16721"/>
                  </a:lnTo>
                  <a:cubicBezTo>
                    <a:pt x="1" y="17150"/>
                    <a:pt x="325" y="17565"/>
                    <a:pt x="767" y="17578"/>
                  </a:cubicBezTo>
                  <a:lnTo>
                    <a:pt x="11099" y="17578"/>
                  </a:lnTo>
                  <a:cubicBezTo>
                    <a:pt x="11540" y="17565"/>
                    <a:pt x="11864" y="17150"/>
                    <a:pt x="11761" y="16721"/>
                  </a:cubicBezTo>
                  <a:lnTo>
                    <a:pt x="11592" y="16046"/>
                  </a:lnTo>
                  <a:cubicBezTo>
                    <a:pt x="11514" y="15735"/>
                    <a:pt x="11241" y="15527"/>
                    <a:pt x="10930" y="15527"/>
                  </a:cubicBezTo>
                  <a:lnTo>
                    <a:pt x="10683" y="15527"/>
                  </a:lnTo>
                  <a:lnTo>
                    <a:pt x="10683" y="13489"/>
                  </a:lnTo>
                  <a:cubicBezTo>
                    <a:pt x="10982" y="13437"/>
                    <a:pt x="11202" y="13178"/>
                    <a:pt x="11202" y="12879"/>
                  </a:cubicBezTo>
                  <a:lnTo>
                    <a:pt x="11202" y="12062"/>
                  </a:lnTo>
                  <a:cubicBezTo>
                    <a:pt x="11202" y="11724"/>
                    <a:pt x="10930" y="11452"/>
                    <a:pt x="10592" y="11452"/>
                  </a:cubicBezTo>
                  <a:lnTo>
                    <a:pt x="10073" y="11452"/>
                  </a:lnTo>
                  <a:lnTo>
                    <a:pt x="10073" y="5611"/>
                  </a:lnTo>
                  <a:lnTo>
                    <a:pt x="10956" y="5611"/>
                  </a:lnTo>
                  <a:cubicBezTo>
                    <a:pt x="11267" y="5585"/>
                    <a:pt x="11267" y="5117"/>
                    <a:pt x="10956" y="5091"/>
                  </a:cubicBezTo>
                  <a:lnTo>
                    <a:pt x="10073" y="5091"/>
                  </a:lnTo>
                  <a:lnTo>
                    <a:pt x="10073" y="3910"/>
                  </a:lnTo>
                  <a:cubicBezTo>
                    <a:pt x="10073" y="2781"/>
                    <a:pt x="9398" y="1743"/>
                    <a:pt x="8308" y="1185"/>
                  </a:cubicBezTo>
                  <a:lnTo>
                    <a:pt x="6036" y="29"/>
                  </a:lnTo>
                  <a:cubicBezTo>
                    <a:pt x="6004" y="10"/>
                    <a:pt x="5965" y="0"/>
                    <a:pt x="59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259;p76">
              <a:extLst>
                <a:ext uri="{FF2B5EF4-FFF2-40B4-BE49-F238E27FC236}">
                  <a16:creationId xmlns:a16="http://schemas.microsoft.com/office/drawing/2014/main" id="{A59A3E9E-2AE8-FAE5-FA83-7D4010316F5F}"/>
                </a:ext>
              </a:extLst>
            </p:cNvPr>
            <p:cNvSpPr/>
            <p:nvPr/>
          </p:nvSpPr>
          <p:spPr>
            <a:xfrm>
              <a:off x="4788550" y="27426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38" y="1"/>
                  </a:moveTo>
                  <a:cubicBezTo>
                    <a:pt x="273" y="1"/>
                    <a:pt x="208" y="24"/>
                    <a:pt x="156" y="69"/>
                  </a:cubicBezTo>
                  <a:cubicBezTo>
                    <a:pt x="0" y="238"/>
                    <a:pt x="117" y="510"/>
                    <a:pt x="338" y="510"/>
                  </a:cubicBezTo>
                  <a:cubicBezTo>
                    <a:pt x="571" y="510"/>
                    <a:pt x="688" y="238"/>
                    <a:pt x="519" y="69"/>
                  </a:cubicBezTo>
                  <a:cubicBezTo>
                    <a:pt x="468" y="24"/>
                    <a:pt x="403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260;p76">
              <a:extLst>
                <a:ext uri="{FF2B5EF4-FFF2-40B4-BE49-F238E27FC236}">
                  <a16:creationId xmlns:a16="http://schemas.microsoft.com/office/drawing/2014/main" id="{38A90A79-B8B1-C361-7665-F16A46BF7995}"/>
                </a:ext>
              </a:extLst>
            </p:cNvPr>
            <p:cNvSpPr/>
            <p:nvPr/>
          </p:nvSpPr>
          <p:spPr>
            <a:xfrm>
              <a:off x="4854750" y="2742775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73"/>
                    <a:pt x="169" y="441"/>
                  </a:cubicBezTo>
                  <a:cubicBezTo>
                    <a:pt x="220" y="497"/>
                    <a:pt x="283" y="521"/>
                    <a:pt x="346" y="521"/>
                  </a:cubicBezTo>
                  <a:cubicBezTo>
                    <a:pt x="475" y="521"/>
                    <a:pt x="601" y="417"/>
                    <a:pt x="610" y="260"/>
                  </a:cubicBezTo>
                  <a:cubicBezTo>
                    <a:pt x="610" y="117"/>
                    <a:pt x="493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261;p76">
              <a:extLst>
                <a:ext uri="{FF2B5EF4-FFF2-40B4-BE49-F238E27FC236}">
                  <a16:creationId xmlns:a16="http://schemas.microsoft.com/office/drawing/2014/main" id="{F36CF26E-F154-B1A5-5586-A8753964B47E}"/>
                </a:ext>
              </a:extLst>
            </p:cNvPr>
            <p:cNvSpPr/>
            <p:nvPr/>
          </p:nvSpPr>
          <p:spPr>
            <a:xfrm>
              <a:off x="4922875" y="2742675"/>
              <a:ext cx="17225" cy="12775"/>
            </a:xfrm>
            <a:custGeom>
              <a:avLst/>
              <a:gdLst/>
              <a:ahLst/>
              <a:cxnLst/>
              <a:rect l="l" t="t" r="r" b="b"/>
              <a:pathLst>
                <a:path w="689" h="511" extrusionOk="0">
                  <a:moveTo>
                    <a:pt x="338" y="1"/>
                  </a:moveTo>
                  <a:cubicBezTo>
                    <a:pt x="273" y="1"/>
                    <a:pt x="209" y="24"/>
                    <a:pt x="157" y="69"/>
                  </a:cubicBezTo>
                  <a:cubicBezTo>
                    <a:pt x="1" y="238"/>
                    <a:pt x="105" y="510"/>
                    <a:pt x="338" y="510"/>
                  </a:cubicBezTo>
                  <a:cubicBezTo>
                    <a:pt x="572" y="510"/>
                    <a:pt x="689" y="238"/>
                    <a:pt x="520" y="69"/>
                  </a:cubicBezTo>
                  <a:cubicBezTo>
                    <a:pt x="468" y="24"/>
                    <a:pt x="403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1" name="Google Shape;1262;p76">
            <a:extLst>
              <a:ext uri="{FF2B5EF4-FFF2-40B4-BE49-F238E27FC236}">
                <a16:creationId xmlns:a16="http://schemas.microsoft.com/office/drawing/2014/main" id="{6A6F70F5-2D3E-3031-C461-56C48A8D2A53}"/>
              </a:ext>
            </a:extLst>
          </p:cNvPr>
          <p:cNvGrpSpPr/>
          <p:nvPr/>
        </p:nvGrpSpPr>
        <p:grpSpPr>
          <a:xfrm>
            <a:off x="6355940" y="4269235"/>
            <a:ext cx="493696" cy="600607"/>
            <a:chOff x="3900250" y="3339175"/>
            <a:chExt cx="360650" cy="438750"/>
          </a:xfrm>
          <a:solidFill>
            <a:srgbClr val="2C2B7F"/>
          </a:solidFill>
        </p:grpSpPr>
        <p:sp>
          <p:nvSpPr>
            <p:cNvPr id="172" name="Google Shape;1263;p76">
              <a:extLst>
                <a:ext uri="{FF2B5EF4-FFF2-40B4-BE49-F238E27FC236}">
                  <a16:creationId xmlns:a16="http://schemas.microsoft.com/office/drawing/2014/main" id="{451C6ED3-9AC4-FE29-D881-55297D9DFBE8}"/>
                </a:ext>
              </a:extLst>
            </p:cNvPr>
            <p:cNvSpPr/>
            <p:nvPr/>
          </p:nvSpPr>
          <p:spPr>
            <a:xfrm>
              <a:off x="3934100" y="3339175"/>
              <a:ext cx="296300" cy="438750"/>
            </a:xfrm>
            <a:custGeom>
              <a:avLst/>
              <a:gdLst/>
              <a:ahLst/>
              <a:cxnLst/>
              <a:rect l="l" t="t" r="r" b="b"/>
              <a:pathLst>
                <a:path w="11852" h="17550" extrusionOk="0">
                  <a:moveTo>
                    <a:pt x="6685" y="1688"/>
                  </a:moveTo>
                  <a:cubicBezTo>
                    <a:pt x="7114" y="1688"/>
                    <a:pt x="7451" y="2078"/>
                    <a:pt x="7399" y="2506"/>
                  </a:cubicBezTo>
                  <a:lnTo>
                    <a:pt x="7347" y="2960"/>
                  </a:lnTo>
                  <a:lnTo>
                    <a:pt x="4492" y="2960"/>
                  </a:lnTo>
                  <a:lnTo>
                    <a:pt x="4440" y="2506"/>
                  </a:lnTo>
                  <a:cubicBezTo>
                    <a:pt x="4401" y="2298"/>
                    <a:pt x="4466" y="2091"/>
                    <a:pt x="4609" y="1935"/>
                  </a:cubicBezTo>
                  <a:cubicBezTo>
                    <a:pt x="4751" y="1779"/>
                    <a:pt x="4946" y="1688"/>
                    <a:pt x="5154" y="1688"/>
                  </a:cubicBezTo>
                  <a:close/>
                  <a:moveTo>
                    <a:pt x="7347" y="3479"/>
                  </a:moveTo>
                  <a:lnTo>
                    <a:pt x="7503" y="4388"/>
                  </a:lnTo>
                  <a:lnTo>
                    <a:pt x="4336" y="4388"/>
                  </a:lnTo>
                  <a:lnTo>
                    <a:pt x="4492" y="3479"/>
                  </a:lnTo>
                  <a:close/>
                  <a:moveTo>
                    <a:pt x="8853" y="4907"/>
                  </a:moveTo>
                  <a:lnTo>
                    <a:pt x="8710" y="5426"/>
                  </a:lnTo>
                  <a:cubicBezTo>
                    <a:pt x="8645" y="5673"/>
                    <a:pt x="8412" y="5855"/>
                    <a:pt x="8152" y="5855"/>
                  </a:cubicBezTo>
                  <a:lnTo>
                    <a:pt x="3687" y="5855"/>
                  </a:lnTo>
                  <a:cubicBezTo>
                    <a:pt x="3427" y="5855"/>
                    <a:pt x="3194" y="5673"/>
                    <a:pt x="3129" y="5426"/>
                  </a:cubicBezTo>
                  <a:lnTo>
                    <a:pt x="2986" y="4907"/>
                  </a:lnTo>
                  <a:close/>
                  <a:moveTo>
                    <a:pt x="5971" y="9606"/>
                  </a:moveTo>
                  <a:cubicBezTo>
                    <a:pt x="6283" y="9606"/>
                    <a:pt x="6633" y="10294"/>
                    <a:pt x="6633" y="10891"/>
                  </a:cubicBezTo>
                  <a:cubicBezTo>
                    <a:pt x="6633" y="11319"/>
                    <a:pt x="6439" y="11514"/>
                    <a:pt x="5971" y="11514"/>
                  </a:cubicBezTo>
                  <a:cubicBezTo>
                    <a:pt x="5504" y="11514"/>
                    <a:pt x="5310" y="11319"/>
                    <a:pt x="5310" y="10891"/>
                  </a:cubicBezTo>
                  <a:cubicBezTo>
                    <a:pt x="5310" y="10294"/>
                    <a:pt x="5673" y="9606"/>
                    <a:pt x="5971" y="9606"/>
                  </a:cubicBezTo>
                  <a:close/>
                  <a:moveTo>
                    <a:pt x="2454" y="4933"/>
                  </a:moveTo>
                  <a:lnTo>
                    <a:pt x="2636" y="5569"/>
                  </a:lnTo>
                  <a:cubicBezTo>
                    <a:pt x="2765" y="6036"/>
                    <a:pt x="3194" y="6374"/>
                    <a:pt x="3674" y="6374"/>
                  </a:cubicBezTo>
                  <a:lnTo>
                    <a:pt x="5647" y="6374"/>
                  </a:lnTo>
                  <a:lnTo>
                    <a:pt x="5647" y="9165"/>
                  </a:lnTo>
                  <a:cubicBezTo>
                    <a:pt x="5115" y="9424"/>
                    <a:pt x="4790" y="10268"/>
                    <a:pt x="4790" y="10891"/>
                  </a:cubicBezTo>
                  <a:cubicBezTo>
                    <a:pt x="4790" y="11099"/>
                    <a:pt x="4842" y="11319"/>
                    <a:pt x="4933" y="11514"/>
                  </a:cubicBezTo>
                  <a:lnTo>
                    <a:pt x="4648" y="11514"/>
                  </a:lnTo>
                  <a:cubicBezTo>
                    <a:pt x="4639" y="11513"/>
                    <a:pt x="4632" y="11513"/>
                    <a:pt x="4624" y="11513"/>
                  </a:cubicBezTo>
                  <a:cubicBezTo>
                    <a:pt x="4296" y="11513"/>
                    <a:pt x="4292" y="12022"/>
                    <a:pt x="4613" y="12022"/>
                  </a:cubicBezTo>
                  <a:cubicBezTo>
                    <a:pt x="4624" y="12022"/>
                    <a:pt x="4636" y="12021"/>
                    <a:pt x="4648" y="12020"/>
                  </a:cubicBezTo>
                  <a:lnTo>
                    <a:pt x="7295" y="12020"/>
                  </a:lnTo>
                  <a:cubicBezTo>
                    <a:pt x="7307" y="12021"/>
                    <a:pt x="7319" y="12022"/>
                    <a:pt x="7330" y="12022"/>
                  </a:cubicBezTo>
                  <a:cubicBezTo>
                    <a:pt x="7651" y="12022"/>
                    <a:pt x="7647" y="11513"/>
                    <a:pt x="7319" y="11513"/>
                  </a:cubicBezTo>
                  <a:cubicBezTo>
                    <a:pt x="7311" y="11513"/>
                    <a:pt x="7303" y="11513"/>
                    <a:pt x="7295" y="11514"/>
                  </a:cubicBezTo>
                  <a:lnTo>
                    <a:pt x="7010" y="11514"/>
                  </a:lnTo>
                  <a:cubicBezTo>
                    <a:pt x="7114" y="11319"/>
                    <a:pt x="7153" y="11099"/>
                    <a:pt x="7153" y="10891"/>
                  </a:cubicBezTo>
                  <a:cubicBezTo>
                    <a:pt x="7153" y="10216"/>
                    <a:pt x="6776" y="9281"/>
                    <a:pt x="6166" y="9113"/>
                  </a:cubicBezTo>
                  <a:lnTo>
                    <a:pt x="6166" y="6361"/>
                  </a:lnTo>
                  <a:lnTo>
                    <a:pt x="7256" y="6361"/>
                  </a:lnTo>
                  <a:cubicBezTo>
                    <a:pt x="8113" y="7321"/>
                    <a:pt x="8723" y="9035"/>
                    <a:pt x="8723" y="10515"/>
                  </a:cubicBezTo>
                  <a:cubicBezTo>
                    <a:pt x="8723" y="11618"/>
                    <a:pt x="8373" y="12384"/>
                    <a:pt x="7659" y="12799"/>
                  </a:cubicBezTo>
                  <a:cubicBezTo>
                    <a:pt x="7101" y="12565"/>
                    <a:pt x="6507" y="12448"/>
                    <a:pt x="5913" y="12448"/>
                  </a:cubicBezTo>
                  <a:cubicBezTo>
                    <a:pt x="5319" y="12448"/>
                    <a:pt x="4725" y="12565"/>
                    <a:pt x="4167" y="12799"/>
                  </a:cubicBezTo>
                  <a:cubicBezTo>
                    <a:pt x="3453" y="12384"/>
                    <a:pt x="3103" y="11618"/>
                    <a:pt x="3103" y="10515"/>
                  </a:cubicBezTo>
                  <a:cubicBezTo>
                    <a:pt x="3116" y="9411"/>
                    <a:pt x="3389" y="8334"/>
                    <a:pt x="3895" y="7360"/>
                  </a:cubicBezTo>
                  <a:cubicBezTo>
                    <a:pt x="3960" y="7231"/>
                    <a:pt x="3921" y="7075"/>
                    <a:pt x="3791" y="7010"/>
                  </a:cubicBezTo>
                  <a:cubicBezTo>
                    <a:pt x="3752" y="6991"/>
                    <a:pt x="3711" y="6982"/>
                    <a:pt x="3671" y="6982"/>
                  </a:cubicBezTo>
                  <a:cubicBezTo>
                    <a:pt x="3576" y="6982"/>
                    <a:pt x="3486" y="7032"/>
                    <a:pt x="3440" y="7114"/>
                  </a:cubicBezTo>
                  <a:cubicBezTo>
                    <a:pt x="2895" y="8165"/>
                    <a:pt x="2610" y="9333"/>
                    <a:pt x="2584" y="10515"/>
                  </a:cubicBezTo>
                  <a:cubicBezTo>
                    <a:pt x="2584" y="11696"/>
                    <a:pt x="2947" y="12565"/>
                    <a:pt x="3687" y="13097"/>
                  </a:cubicBezTo>
                  <a:cubicBezTo>
                    <a:pt x="3531" y="13214"/>
                    <a:pt x="3427" y="13357"/>
                    <a:pt x="3363" y="13539"/>
                  </a:cubicBezTo>
                  <a:lnTo>
                    <a:pt x="2571" y="13539"/>
                  </a:lnTo>
                  <a:cubicBezTo>
                    <a:pt x="2104" y="13539"/>
                    <a:pt x="1714" y="13876"/>
                    <a:pt x="1662" y="14331"/>
                  </a:cubicBezTo>
                  <a:lnTo>
                    <a:pt x="1039" y="13279"/>
                  </a:lnTo>
                  <a:cubicBezTo>
                    <a:pt x="650" y="12630"/>
                    <a:pt x="533" y="11864"/>
                    <a:pt x="702" y="11125"/>
                  </a:cubicBezTo>
                  <a:lnTo>
                    <a:pt x="2000" y="5426"/>
                  </a:lnTo>
                  <a:cubicBezTo>
                    <a:pt x="2052" y="5193"/>
                    <a:pt x="2220" y="4998"/>
                    <a:pt x="2454" y="4933"/>
                  </a:cubicBezTo>
                  <a:close/>
                  <a:moveTo>
                    <a:pt x="5928" y="12987"/>
                  </a:moveTo>
                  <a:cubicBezTo>
                    <a:pt x="6360" y="12987"/>
                    <a:pt x="6794" y="13049"/>
                    <a:pt x="7218" y="13175"/>
                  </a:cubicBezTo>
                  <a:cubicBezTo>
                    <a:pt x="7464" y="13253"/>
                    <a:pt x="8009" y="13448"/>
                    <a:pt x="8009" y="13785"/>
                  </a:cubicBezTo>
                  <a:cubicBezTo>
                    <a:pt x="8009" y="13928"/>
                    <a:pt x="8113" y="14045"/>
                    <a:pt x="8256" y="14045"/>
                  </a:cubicBezTo>
                  <a:lnTo>
                    <a:pt x="9268" y="14045"/>
                  </a:lnTo>
                  <a:cubicBezTo>
                    <a:pt x="9489" y="14045"/>
                    <a:pt x="9671" y="14227"/>
                    <a:pt x="9671" y="14434"/>
                  </a:cubicBezTo>
                  <a:lnTo>
                    <a:pt x="9671" y="14993"/>
                  </a:lnTo>
                  <a:lnTo>
                    <a:pt x="2168" y="14993"/>
                  </a:lnTo>
                  <a:lnTo>
                    <a:pt x="2168" y="14434"/>
                  </a:lnTo>
                  <a:cubicBezTo>
                    <a:pt x="2168" y="14227"/>
                    <a:pt x="2350" y="14045"/>
                    <a:pt x="2571" y="14045"/>
                  </a:cubicBezTo>
                  <a:lnTo>
                    <a:pt x="3570" y="14045"/>
                  </a:lnTo>
                  <a:cubicBezTo>
                    <a:pt x="3713" y="14045"/>
                    <a:pt x="3830" y="13928"/>
                    <a:pt x="3830" y="13785"/>
                  </a:cubicBezTo>
                  <a:cubicBezTo>
                    <a:pt x="3830" y="13461"/>
                    <a:pt x="4336" y="13279"/>
                    <a:pt x="4583" y="13188"/>
                  </a:cubicBezTo>
                  <a:cubicBezTo>
                    <a:pt x="5022" y="13055"/>
                    <a:pt x="5474" y="12987"/>
                    <a:pt x="5928" y="12987"/>
                  </a:cubicBezTo>
                  <a:close/>
                  <a:moveTo>
                    <a:pt x="10514" y="15512"/>
                  </a:moveTo>
                  <a:cubicBezTo>
                    <a:pt x="10618" y="15512"/>
                    <a:pt x="10709" y="15590"/>
                    <a:pt x="10722" y="15693"/>
                  </a:cubicBezTo>
                  <a:lnTo>
                    <a:pt x="10709" y="15693"/>
                  </a:lnTo>
                  <a:lnTo>
                    <a:pt x="10826" y="16797"/>
                  </a:lnTo>
                  <a:cubicBezTo>
                    <a:pt x="10839" y="16914"/>
                    <a:pt x="10748" y="17017"/>
                    <a:pt x="10618" y="17017"/>
                  </a:cubicBezTo>
                  <a:lnTo>
                    <a:pt x="1208" y="17017"/>
                  </a:lnTo>
                  <a:cubicBezTo>
                    <a:pt x="1091" y="17017"/>
                    <a:pt x="1000" y="16914"/>
                    <a:pt x="1013" y="16797"/>
                  </a:cubicBezTo>
                  <a:lnTo>
                    <a:pt x="1117" y="15693"/>
                  </a:lnTo>
                  <a:cubicBezTo>
                    <a:pt x="1130" y="15590"/>
                    <a:pt x="1221" y="15512"/>
                    <a:pt x="1325" y="15512"/>
                  </a:cubicBezTo>
                  <a:close/>
                  <a:moveTo>
                    <a:pt x="5907" y="1"/>
                  </a:moveTo>
                  <a:cubicBezTo>
                    <a:pt x="5783" y="1"/>
                    <a:pt x="5660" y="79"/>
                    <a:pt x="5647" y="235"/>
                  </a:cubicBezTo>
                  <a:lnTo>
                    <a:pt x="5647" y="1182"/>
                  </a:lnTo>
                  <a:lnTo>
                    <a:pt x="5167" y="1182"/>
                  </a:lnTo>
                  <a:cubicBezTo>
                    <a:pt x="4414" y="1195"/>
                    <a:pt x="3843" y="1844"/>
                    <a:pt x="3934" y="2584"/>
                  </a:cubicBezTo>
                  <a:lnTo>
                    <a:pt x="4012" y="3220"/>
                  </a:lnTo>
                  <a:lnTo>
                    <a:pt x="3817" y="4401"/>
                  </a:lnTo>
                  <a:lnTo>
                    <a:pt x="2649" y="4401"/>
                  </a:lnTo>
                  <a:cubicBezTo>
                    <a:pt x="2091" y="4401"/>
                    <a:pt x="1623" y="4777"/>
                    <a:pt x="1506" y="5310"/>
                  </a:cubicBezTo>
                  <a:lnTo>
                    <a:pt x="208" y="11021"/>
                  </a:lnTo>
                  <a:cubicBezTo>
                    <a:pt x="1" y="11877"/>
                    <a:pt x="144" y="12786"/>
                    <a:pt x="598" y="13552"/>
                  </a:cubicBezTo>
                  <a:lnTo>
                    <a:pt x="1467" y="15005"/>
                  </a:lnTo>
                  <a:lnTo>
                    <a:pt x="1325" y="15005"/>
                  </a:lnTo>
                  <a:cubicBezTo>
                    <a:pt x="961" y="15005"/>
                    <a:pt x="650" y="15291"/>
                    <a:pt x="624" y="15654"/>
                  </a:cubicBezTo>
                  <a:lnTo>
                    <a:pt x="507" y="16758"/>
                  </a:lnTo>
                  <a:cubicBezTo>
                    <a:pt x="468" y="17173"/>
                    <a:pt x="793" y="17537"/>
                    <a:pt x="1221" y="17550"/>
                  </a:cubicBezTo>
                  <a:lnTo>
                    <a:pt x="10631" y="17550"/>
                  </a:lnTo>
                  <a:cubicBezTo>
                    <a:pt x="11047" y="17537"/>
                    <a:pt x="11384" y="17173"/>
                    <a:pt x="11345" y="16758"/>
                  </a:cubicBezTo>
                  <a:lnTo>
                    <a:pt x="11228" y="15654"/>
                  </a:lnTo>
                  <a:cubicBezTo>
                    <a:pt x="11202" y="15291"/>
                    <a:pt x="10891" y="15005"/>
                    <a:pt x="10514" y="15005"/>
                  </a:cubicBezTo>
                  <a:lnTo>
                    <a:pt x="10385" y="15005"/>
                  </a:lnTo>
                  <a:lnTo>
                    <a:pt x="11254" y="13552"/>
                  </a:lnTo>
                  <a:cubicBezTo>
                    <a:pt x="11709" y="12786"/>
                    <a:pt x="11851" y="11877"/>
                    <a:pt x="11644" y="11021"/>
                  </a:cubicBezTo>
                  <a:lnTo>
                    <a:pt x="11644" y="11008"/>
                  </a:lnTo>
                  <a:lnTo>
                    <a:pt x="11514" y="10437"/>
                  </a:lnTo>
                  <a:cubicBezTo>
                    <a:pt x="11471" y="10314"/>
                    <a:pt x="11369" y="10259"/>
                    <a:pt x="11267" y="10259"/>
                  </a:cubicBezTo>
                  <a:cubicBezTo>
                    <a:pt x="11122" y="10259"/>
                    <a:pt x="10977" y="10370"/>
                    <a:pt x="11008" y="10553"/>
                  </a:cubicBezTo>
                  <a:lnTo>
                    <a:pt x="11137" y="11125"/>
                  </a:lnTo>
                  <a:cubicBezTo>
                    <a:pt x="11306" y="11851"/>
                    <a:pt x="11189" y="12630"/>
                    <a:pt x="10800" y="13279"/>
                  </a:cubicBezTo>
                  <a:lnTo>
                    <a:pt x="10177" y="14331"/>
                  </a:lnTo>
                  <a:cubicBezTo>
                    <a:pt x="10112" y="13876"/>
                    <a:pt x="9736" y="13539"/>
                    <a:pt x="9268" y="13539"/>
                  </a:cubicBezTo>
                  <a:lnTo>
                    <a:pt x="8477" y="13539"/>
                  </a:lnTo>
                  <a:cubicBezTo>
                    <a:pt x="8412" y="13370"/>
                    <a:pt x="8295" y="13214"/>
                    <a:pt x="8152" y="13097"/>
                  </a:cubicBezTo>
                  <a:cubicBezTo>
                    <a:pt x="8879" y="12565"/>
                    <a:pt x="9242" y="11696"/>
                    <a:pt x="9242" y="10515"/>
                  </a:cubicBezTo>
                  <a:cubicBezTo>
                    <a:pt x="9216" y="9035"/>
                    <a:pt x="8762" y="7581"/>
                    <a:pt x="7918" y="6361"/>
                  </a:cubicBezTo>
                  <a:lnTo>
                    <a:pt x="8152" y="6361"/>
                  </a:lnTo>
                  <a:cubicBezTo>
                    <a:pt x="8645" y="6361"/>
                    <a:pt x="9074" y="6036"/>
                    <a:pt x="9203" y="5569"/>
                  </a:cubicBezTo>
                  <a:lnTo>
                    <a:pt x="9385" y="4933"/>
                  </a:lnTo>
                  <a:cubicBezTo>
                    <a:pt x="9606" y="4998"/>
                    <a:pt x="9788" y="5193"/>
                    <a:pt x="9839" y="5426"/>
                  </a:cubicBezTo>
                  <a:lnTo>
                    <a:pt x="10748" y="9372"/>
                  </a:lnTo>
                  <a:cubicBezTo>
                    <a:pt x="10774" y="9489"/>
                    <a:pt x="10878" y="9580"/>
                    <a:pt x="10995" y="9580"/>
                  </a:cubicBezTo>
                  <a:lnTo>
                    <a:pt x="11060" y="9580"/>
                  </a:lnTo>
                  <a:cubicBezTo>
                    <a:pt x="11189" y="9541"/>
                    <a:pt x="11280" y="9411"/>
                    <a:pt x="11254" y="9268"/>
                  </a:cubicBezTo>
                  <a:lnTo>
                    <a:pt x="10333" y="5310"/>
                  </a:lnTo>
                  <a:cubicBezTo>
                    <a:pt x="10216" y="4777"/>
                    <a:pt x="9736" y="4401"/>
                    <a:pt x="9190" y="4401"/>
                  </a:cubicBezTo>
                  <a:lnTo>
                    <a:pt x="8022" y="4401"/>
                  </a:lnTo>
                  <a:lnTo>
                    <a:pt x="7828" y="3220"/>
                  </a:lnTo>
                  <a:lnTo>
                    <a:pt x="7918" y="2584"/>
                  </a:lnTo>
                  <a:cubicBezTo>
                    <a:pt x="7996" y="1844"/>
                    <a:pt x="7425" y="1195"/>
                    <a:pt x="6685" y="1182"/>
                  </a:cubicBezTo>
                  <a:lnTo>
                    <a:pt x="6166" y="1182"/>
                  </a:lnTo>
                  <a:lnTo>
                    <a:pt x="6166" y="235"/>
                  </a:lnTo>
                  <a:cubicBezTo>
                    <a:pt x="6153" y="79"/>
                    <a:pt x="6030" y="1"/>
                    <a:pt x="59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264;p76">
              <a:extLst>
                <a:ext uri="{FF2B5EF4-FFF2-40B4-BE49-F238E27FC236}">
                  <a16:creationId xmlns:a16="http://schemas.microsoft.com/office/drawing/2014/main" id="{318C0ACB-6EA4-3952-7F3B-4F75938F322C}"/>
                </a:ext>
              </a:extLst>
            </p:cNvPr>
            <p:cNvSpPr/>
            <p:nvPr/>
          </p:nvSpPr>
          <p:spPr>
            <a:xfrm>
              <a:off x="4058725" y="3737350"/>
              <a:ext cx="46750" cy="12675"/>
            </a:xfrm>
            <a:custGeom>
              <a:avLst/>
              <a:gdLst/>
              <a:ahLst/>
              <a:cxnLst/>
              <a:rect l="l" t="t" r="r" b="b"/>
              <a:pathLst>
                <a:path w="1870" h="507" extrusionOk="0">
                  <a:moveTo>
                    <a:pt x="312" y="0"/>
                  </a:moveTo>
                  <a:cubicBezTo>
                    <a:pt x="0" y="26"/>
                    <a:pt x="0" y="480"/>
                    <a:pt x="312" y="506"/>
                  </a:cubicBezTo>
                  <a:lnTo>
                    <a:pt x="1558" y="506"/>
                  </a:lnTo>
                  <a:cubicBezTo>
                    <a:pt x="1869" y="480"/>
                    <a:pt x="1869" y="26"/>
                    <a:pt x="1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265;p76">
              <a:extLst>
                <a:ext uri="{FF2B5EF4-FFF2-40B4-BE49-F238E27FC236}">
                  <a16:creationId xmlns:a16="http://schemas.microsoft.com/office/drawing/2014/main" id="{94DB8C9F-D699-332C-AC07-1024F5012F35}"/>
                </a:ext>
              </a:extLst>
            </p:cNvPr>
            <p:cNvSpPr/>
            <p:nvPr/>
          </p:nvSpPr>
          <p:spPr>
            <a:xfrm>
              <a:off x="3900250" y="3480975"/>
              <a:ext cx="39725" cy="13050"/>
            </a:xfrm>
            <a:custGeom>
              <a:avLst/>
              <a:gdLst/>
              <a:ahLst/>
              <a:cxnLst/>
              <a:rect l="l" t="t" r="r" b="b"/>
              <a:pathLst>
                <a:path w="1589" h="522" extrusionOk="0">
                  <a:moveTo>
                    <a:pt x="344" y="0"/>
                  </a:moveTo>
                  <a:cubicBezTo>
                    <a:pt x="0" y="0"/>
                    <a:pt x="0" y="521"/>
                    <a:pt x="344" y="521"/>
                  </a:cubicBezTo>
                  <a:cubicBezTo>
                    <a:pt x="352" y="521"/>
                    <a:pt x="360" y="521"/>
                    <a:pt x="368" y="520"/>
                  </a:cubicBezTo>
                  <a:lnTo>
                    <a:pt x="1329" y="520"/>
                  </a:lnTo>
                  <a:cubicBezTo>
                    <a:pt x="1472" y="520"/>
                    <a:pt x="1588" y="403"/>
                    <a:pt x="1588" y="261"/>
                  </a:cubicBezTo>
                  <a:cubicBezTo>
                    <a:pt x="1575" y="118"/>
                    <a:pt x="1472" y="1"/>
                    <a:pt x="1329" y="1"/>
                  </a:cubicBezTo>
                  <a:lnTo>
                    <a:pt x="368" y="1"/>
                  </a:lnTo>
                  <a:cubicBezTo>
                    <a:pt x="360" y="0"/>
                    <a:pt x="352" y="0"/>
                    <a:pt x="3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266;p76">
              <a:extLst>
                <a:ext uri="{FF2B5EF4-FFF2-40B4-BE49-F238E27FC236}">
                  <a16:creationId xmlns:a16="http://schemas.microsoft.com/office/drawing/2014/main" id="{92ED052B-3FAB-5FDD-16E6-53EB6400BCC8}"/>
                </a:ext>
              </a:extLst>
            </p:cNvPr>
            <p:cNvSpPr/>
            <p:nvPr/>
          </p:nvSpPr>
          <p:spPr>
            <a:xfrm>
              <a:off x="39332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369" y="0"/>
                  </a:moveTo>
                  <a:cubicBezTo>
                    <a:pt x="169" y="0"/>
                    <a:pt x="1" y="257"/>
                    <a:pt x="190" y="446"/>
                  </a:cubicBezTo>
                  <a:lnTo>
                    <a:pt x="527" y="783"/>
                  </a:lnTo>
                  <a:cubicBezTo>
                    <a:pt x="579" y="835"/>
                    <a:pt x="644" y="861"/>
                    <a:pt x="709" y="861"/>
                  </a:cubicBezTo>
                  <a:cubicBezTo>
                    <a:pt x="787" y="861"/>
                    <a:pt x="852" y="835"/>
                    <a:pt x="890" y="783"/>
                  </a:cubicBezTo>
                  <a:cubicBezTo>
                    <a:pt x="994" y="679"/>
                    <a:pt x="994" y="524"/>
                    <a:pt x="890" y="420"/>
                  </a:cubicBezTo>
                  <a:lnTo>
                    <a:pt x="553" y="82"/>
                  </a:lnTo>
                  <a:cubicBezTo>
                    <a:pt x="495" y="24"/>
                    <a:pt x="431" y="0"/>
                    <a:pt x="3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267;p76">
              <a:extLst>
                <a:ext uri="{FF2B5EF4-FFF2-40B4-BE49-F238E27FC236}">
                  <a16:creationId xmlns:a16="http://schemas.microsoft.com/office/drawing/2014/main" id="{5724DF31-5545-12CC-7F08-B93298777981}"/>
                </a:ext>
              </a:extLst>
            </p:cNvPr>
            <p:cNvSpPr/>
            <p:nvPr/>
          </p:nvSpPr>
          <p:spPr>
            <a:xfrm>
              <a:off x="4219950" y="3480950"/>
              <a:ext cx="40950" cy="12775"/>
            </a:xfrm>
            <a:custGeom>
              <a:avLst/>
              <a:gdLst/>
              <a:ahLst/>
              <a:cxnLst/>
              <a:rect l="l" t="t" r="r" b="b"/>
              <a:pathLst>
                <a:path w="1638" h="511" extrusionOk="0">
                  <a:moveTo>
                    <a:pt x="330" y="0"/>
                  </a:moveTo>
                  <a:cubicBezTo>
                    <a:pt x="1" y="0"/>
                    <a:pt x="1" y="510"/>
                    <a:pt x="330" y="510"/>
                  </a:cubicBezTo>
                  <a:cubicBezTo>
                    <a:pt x="341" y="510"/>
                    <a:pt x="353" y="510"/>
                    <a:pt x="365" y="508"/>
                  </a:cubicBezTo>
                  <a:lnTo>
                    <a:pt x="1326" y="508"/>
                  </a:lnTo>
                  <a:cubicBezTo>
                    <a:pt x="1637" y="482"/>
                    <a:pt x="1637" y="28"/>
                    <a:pt x="1326" y="2"/>
                  </a:cubicBezTo>
                  <a:lnTo>
                    <a:pt x="365" y="2"/>
                  </a:lnTo>
                  <a:cubicBezTo>
                    <a:pt x="353" y="1"/>
                    <a:pt x="341" y="0"/>
                    <a:pt x="3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268;p76">
              <a:extLst>
                <a:ext uri="{FF2B5EF4-FFF2-40B4-BE49-F238E27FC236}">
                  <a16:creationId xmlns:a16="http://schemas.microsoft.com/office/drawing/2014/main" id="{35C0BA0D-4F94-1862-8D4D-47039996EDDB}"/>
                </a:ext>
              </a:extLst>
            </p:cNvPr>
            <p:cNvSpPr/>
            <p:nvPr/>
          </p:nvSpPr>
          <p:spPr>
            <a:xfrm>
              <a:off x="4204075" y="3394900"/>
              <a:ext cx="24875" cy="21550"/>
            </a:xfrm>
            <a:custGeom>
              <a:avLst/>
              <a:gdLst/>
              <a:ahLst/>
              <a:cxnLst/>
              <a:rect l="l" t="t" r="r" b="b"/>
              <a:pathLst>
                <a:path w="995" h="862" extrusionOk="0">
                  <a:moveTo>
                    <a:pt x="626" y="0"/>
                  </a:moveTo>
                  <a:cubicBezTo>
                    <a:pt x="565" y="0"/>
                    <a:pt x="500" y="24"/>
                    <a:pt x="442" y="82"/>
                  </a:cubicBezTo>
                  <a:lnTo>
                    <a:pt x="105" y="420"/>
                  </a:lnTo>
                  <a:cubicBezTo>
                    <a:pt x="1" y="524"/>
                    <a:pt x="1" y="692"/>
                    <a:pt x="105" y="783"/>
                  </a:cubicBezTo>
                  <a:cubicBezTo>
                    <a:pt x="157" y="835"/>
                    <a:pt x="222" y="861"/>
                    <a:pt x="287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06" y="446"/>
                  </a:lnTo>
                  <a:cubicBezTo>
                    <a:pt x="994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8" name="Google Shape;1269;p76">
            <a:extLst>
              <a:ext uri="{FF2B5EF4-FFF2-40B4-BE49-F238E27FC236}">
                <a16:creationId xmlns:a16="http://schemas.microsoft.com/office/drawing/2014/main" id="{1CA00A52-BD86-3E09-CABA-6C42F79F629F}"/>
              </a:ext>
            </a:extLst>
          </p:cNvPr>
          <p:cNvGrpSpPr/>
          <p:nvPr/>
        </p:nvGrpSpPr>
        <p:grpSpPr>
          <a:xfrm>
            <a:off x="6298719" y="5213301"/>
            <a:ext cx="608136" cy="600813"/>
            <a:chOff x="3859150" y="4028825"/>
            <a:chExt cx="444250" cy="438900"/>
          </a:xfrm>
          <a:solidFill>
            <a:srgbClr val="2C2B7F"/>
          </a:solidFill>
        </p:grpSpPr>
        <p:sp>
          <p:nvSpPr>
            <p:cNvPr id="179" name="Google Shape;1270;p76">
              <a:extLst>
                <a:ext uri="{FF2B5EF4-FFF2-40B4-BE49-F238E27FC236}">
                  <a16:creationId xmlns:a16="http://schemas.microsoft.com/office/drawing/2014/main" id="{E8550760-4877-7277-44DD-BBDFF2791C88}"/>
                </a:ext>
              </a:extLst>
            </p:cNvPr>
            <p:cNvSpPr/>
            <p:nvPr/>
          </p:nvSpPr>
          <p:spPr>
            <a:xfrm>
              <a:off x="3859150" y="4028825"/>
              <a:ext cx="444250" cy="438900"/>
            </a:xfrm>
            <a:custGeom>
              <a:avLst/>
              <a:gdLst/>
              <a:ahLst/>
              <a:cxnLst/>
              <a:rect l="l" t="t" r="r" b="b"/>
              <a:pathLst>
                <a:path w="17770" h="17556" extrusionOk="0">
                  <a:moveTo>
                    <a:pt x="8619" y="581"/>
                  </a:moveTo>
                  <a:lnTo>
                    <a:pt x="8619" y="1204"/>
                  </a:lnTo>
                  <a:lnTo>
                    <a:pt x="7100" y="2736"/>
                  </a:lnTo>
                  <a:cubicBezTo>
                    <a:pt x="6774" y="3050"/>
                    <a:pt x="6349" y="3242"/>
                    <a:pt x="5898" y="3242"/>
                  </a:cubicBezTo>
                  <a:cubicBezTo>
                    <a:pt x="5884" y="3242"/>
                    <a:pt x="5869" y="3242"/>
                    <a:pt x="5854" y="3242"/>
                  </a:cubicBezTo>
                  <a:lnTo>
                    <a:pt x="3700" y="3242"/>
                  </a:lnTo>
                  <a:lnTo>
                    <a:pt x="3258" y="2800"/>
                  </a:lnTo>
                  <a:cubicBezTo>
                    <a:pt x="3349" y="2762"/>
                    <a:pt x="3453" y="2736"/>
                    <a:pt x="3557" y="2736"/>
                  </a:cubicBezTo>
                  <a:lnTo>
                    <a:pt x="5854" y="2723"/>
                  </a:lnTo>
                  <a:cubicBezTo>
                    <a:pt x="6192" y="2723"/>
                    <a:pt x="6503" y="2593"/>
                    <a:pt x="6737" y="2359"/>
                  </a:cubicBezTo>
                  <a:lnTo>
                    <a:pt x="8359" y="737"/>
                  </a:lnTo>
                  <a:cubicBezTo>
                    <a:pt x="8437" y="659"/>
                    <a:pt x="8528" y="607"/>
                    <a:pt x="8619" y="581"/>
                  </a:cubicBezTo>
                  <a:close/>
                  <a:moveTo>
                    <a:pt x="14875" y="3151"/>
                  </a:moveTo>
                  <a:cubicBezTo>
                    <a:pt x="14914" y="3255"/>
                    <a:pt x="14940" y="3346"/>
                    <a:pt x="14940" y="3462"/>
                  </a:cubicBezTo>
                  <a:lnTo>
                    <a:pt x="14940" y="5773"/>
                  </a:lnTo>
                  <a:cubicBezTo>
                    <a:pt x="14940" y="6097"/>
                    <a:pt x="15070" y="6409"/>
                    <a:pt x="15304" y="6642"/>
                  </a:cubicBezTo>
                  <a:lnTo>
                    <a:pt x="16939" y="8265"/>
                  </a:lnTo>
                  <a:cubicBezTo>
                    <a:pt x="17004" y="8343"/>
                    <a:pt x="17056" y="8434"/>
                    <a:pt x="17095" y="8525"/>
                  </a:cubicBezTo>
                  <a:lnTo>
                    <a:pt x="16459" y="8525"/>
                  </a:lnTo>
                  <a:lnTo>
                    <a:pt x="14940" y="7006"/>
                  </a:lnTo>
                  <a:cubicBezTo>
                    <a:pt x="14603" y="6668"/>
                    <a:pt x="14421" y="6227"/>
                    <a:pt x="14421" y="5760"/>
                  </a:cubicBezTo>
                  <a:lnTo>
                    <a:pt x="14421" y="3605"/>
                  </a:lnTo>
                  <a:lnTo>
                    <a:pt x="14875" y="3151"/>
                  </a:lnTo>
                  <a:close/>
                  <a:moveTo>
                    <a:pt x="2882" y="3151"/>
                  </a:moveTo>
                  <a:lnTo>
                    <a:pt x="3336" y="3605"/>
                  </a:lnTo>
                  <a:lnTo>
                    <a:pt x="3336" y="5773"/>
                  </a:lnTo>
                  <a:cubicBezTo>
                    <a:pt x="3336" y="6227"/>
                    <a:pt x="3155" y="6681"/>
                    <a:pt x="2817" y="7006"/>
                  </a:cubicBezTo>
                  <a:lnTo>
                    <a:pt x="1298" y="8538"/>
                  </a:lnTo>
                  <a:lnTo>
                    <a:pt x="662" y="8538"/>
                  </a:lnTo>
                  <a:cubicBezTo>
                    <a:pt x="701" y="8434"/>
                    <a:pt x="753" y="8356"/>
                    <a:pt x="818" y="8278"/>
                  </a:cubicBezTo>
                  <a:lnTo>
                    <a:pt x="2454" y="6642"/>
                  </a:lnTo>
                  <a:cubicBezTo>
                    <a:pt x="2687" y="6409"/>
                    <a:pt x="2817" y="6084"/>
                    <a:pt x="2817" y="5760"/>
                  </a:cubicBezTo>
                  <a:lnTo>
                    <a:pt x="2817" y="3462"/>
                  </a:lnTo>
                  <a:cubicBezTo>
                    <a:pt x="2817" y="3346"/>
                    <a:pt x="2843" y="3255"/>
                    <a:pt x="2882" y="3151"/>
                  </a:cubicBezTo>
                  <a:close/>
                  <a:moveTo>
                    <a:pt x="1311" y="9044"/>
                  </a:moveTo>
                  <a:lnTo>
                    <a:pt x="2830" y="10562"/>
                  </a:lnTo>
                  <a:cubicBezTo>
                    <a:pt x="3168" y="10900"/>
                    <a:pt x="3349" y="11341"/>
                    <a:pt x="3349" y="11808"/>
                  </a:cubicBezTo>
                  <a:lnTo>
                    <a:pt x="3349" y="13963"/>
                  </a:lnTo>
                  <a:lnTo>
                    <a:pt x="2895" y="14417"/>
                  </a:lnTo>
                  <a:cubicBezTo>
                    <a:pt x="2856" y="14326"/>
                    <a:pt x="2830" y="14223"/>
                    <a:pt x="2830" y="14119"/>
                  </a:cubicBezTo>
                  <a:lnTo>
                    <a:pt x="2830" y="11808"/>
                  </a:lnTo>
                  <a:cubicBezTo>
                    <a:pt x="2830" y="11484"/>
                    <a:pt x="2700" y="11159"/>
                    <a:pt x="2467" y="10926"/>
                  </a:cubicBezTo>
                  <a:lnTo>
                    <a:pt x="831" y="9303"/>
                  </a:lnTo>
                  <a:cubicBezTo>
                    <a:pt x="766" y="9225"/>
                    <a:pt x="701" y="9135"/>
                    <a:pt x="675" y="9044"/>
                  </a:cubicBezTo>
                  <a:close/>
                  <a:moveTo>
                    <a:pt x="17108" y="9044"/>
                  </a:moveTo>
                  <a:cubicBezTo>
                    <a:pt x="17069" y="9135"/>
                    <a:pt x="17017" y="9225"/>
                    <a:pt x="16939" y="9303"/>
                  </a:cubicBezTo>
                  <a:lnTo>
                    <a:pt x="15304" y="10939"/>
                  </a:lnTo>
                  <a:cubicBezTo>
                    <a:pt x="15070" y="11172"/>
                    <a:pt x="14940" y="11484"/>
                    <a:pt x="14940" y="11821"/>
                  </a:cubicBezTo>
                  <a:lnTo>
                    <a:pt x="14940" y="14119"/>
                  </a:lnTo>
                  <a:cubicBezTo>
                    <a:pt x="14940" y="14223"/>
                    <a:pt x="14914" y="14326"/>
                    <a:pt x="14875" y="14430"/>
                  </a:cubicBezTo>
                  <a:lnTo>
                    <a:pt x="14434" y="13976"/>
                  </a:lnTo>
                  <a:lnTo>
                    <a:pt x="14434" y="11808"/>
                  </a:lnTo>
                  <a:cubicBezTo>
                    <a:pt x="14421" y="11341"/>
                    <a:pt x="14616" y="10900"/>
                    <a:pt x="14940" y="10562"/>
                  </a:cubicBezTo>
                  <a:lnTo>
                    <a:pt x="16472" y="9044"/>
                  </a:lnTo>
                  <a:close/>
                  <a:moveTo>
                    <a:pt x="14071" y="14326"/>
                  </a:moveTo>
                  <a:lnTo>
                    <a:pt x="14512" y="14781"/>
                  </a:lnTo>
                  <a:cubicBezTo>
                    <a:pt x="14421" y="14820"/>
                    <a:pt x="14317" y="14846"/>
                    <a:pt x="14213" y="14846"/>
                  </a:cubicBezTo>
                  <a:lnTo>
                    <a:pt x="11903" y="14859"/>
                  </a:lnTo>
                  <a:cubicBezTo>
                    <a:pt x="11889" y="14858"/>
                    <a:pt x="11876" y="14858"/>
                    <a:pt x="11862" y="14858"/>
                  </a:cubicBezTo>
                  <a:cubicBezTo>
                    <a:pt x="11551" y="14858"/>
                    <a:pt x="11245" y="14998"/>
                    <a:pt x="11033" y="15222"/>
                  </a:cubicBezTo>
                  <a:lnTo>
                    <a:pt x="9411" y="16845"/>
                  </a:lnTo>
                  <a:cubicBezTo>
                    <a:pt x="9333" y="16909"/>
                    <a:pt x="9242" y="16961"/>
                    <a:pt x="9138" y="17000"/>
                  </a:cubicBezTo>
                  <a:lnTo>
                    <a:pt x="9138" y="16364"/>
                  </a:lnTo>
                  <a:lnTo>
                    <a:pt x="10670" y="14846"/>
                  </a:lnTo>
                  <a:cubicBezTo>
                    <a:pt x="10994" y="14508"/>
                    <a:pt x="11449" y="14326"/>
                    <a:pt x="11916" y="14326"/>
                  </a:cubicBezTo>
                  <a:close/>
                  <a:moveTo>
                    <a:pt x="8879" y="1671"/>
                  </a:moveTo>
                  <a:lnTo>
                    <a:pt x="10293" y="3086"/>
                  </a:lnTo>
                  <a:cubicBezTo>
                    <a:pt x="10722" y="3514"/>
                    <a:pt x="11306" y="3761"/>
                    <a:pt x="11903" y="3761"/>
                  </a:cubicBezTo>
                  <a:lnTo>
                    <a:pt x="13915" y="3761"/>
                  </a:lnTo>
                  <a:lnTo>
                    <a:pt x="13915" y="5773"/>
                  </a:lnTo>
                  <a:cubicBezTo>
                    <a:pt x="13915" y="6370"/>
                    <a:pt x="14148" y="6954"/>
                    <a:pt x="14577" y="7382"/>
                  </a:cubicBezTo>
                  <a:lnTo>
                    <a:pt x="15992" y="8797"/>
                  </a:lnTo>
                  <a:lnTo>
                    <a:pt x="14577" y="10212"/>
                  </a:lnTo>
                  <a:cubicBezTo>
                    <a:pt x="14148" y="10640"/>
                    <a:pt x="13915" y="11211"/>
                    <a:pt x="13915" y="11821"/>
                  </a:cubicBezTo>
                  <a:lnTo>
                    <a:pt x="13915" y="13820"/>
                  </a:lnTo>
                  <a:lnTo>
                    <a:pt x="11903" y="13820"/>
                  </a:lnTo>
                  <a:cubicBezTo>
                    <a:pt x="11306" y="13820"/>
                    <a:pt x="10722" y="14067"/>
                    <a:pt x="10293" y="14495"/>
                  </a:cubicBezTo>
                  <a:lnTo>
                    <a:pt x="8879" y="15910"/>
                  </a:lnTo>
                  <a:lnTo>
                    <a:pt x="7464" y="14495"/>
                  </a:lnTo>
                  <a:cubicBezTo>
                    <a:pt x="7035" y="14067"/>
                    <a:pt x="6464" y="13820"/>
                    <a:pt x="5854" y="13820"/>
                  </a:cubicBezTo>
                  <a:cubicBezTo>
                    <a:pt x="5846" y="13820"/>
                    <a:pt x="5838" y="13819"/>
                    <a:pt x="5831" y="13819"/>
                  </a:cubicBezTo>
                  <a:cubicBezTo>
                    <a:pt x="5499" y="13819"/>
                    <a:pt x="5499" y="14340"/>
                    <a:pt x="5831" y="14340"/>
                  </a:cubicBezTo>
                  <a:cubicBezTo>
                    <a:pt x="5838" y="14340"/>
                    <a:pt x="5846" y="14340"/>
                    <a:pt x="5854" y="14339"/>
                  </a:cubicBezTo>
                  <a:cubicBezTo>
                    <a:pt x="6322" y="14339"/>
                    <a:pt x="6776" y="14521"/>
                    <a:pt x="7100" y="14859"/>
                  </a:cubicBezTo>
                  <a:lnTo>
                    <a:pt x="8619" y="16377"/>
                  </a:lnTo>
                  <a:lnTo>
                    <a:pt x="8619" y="17013"/>
                  </a:lnTo>
                  <a:cubicBezTo>
                    <a:pt x="8528" y="16974"/>
                    <a:pt x="8437" y="16922"/>
                    <a:pt x="8359" y="16845"/>
                  </a:cubicBezTo>
                  <a:lnTo>
                    <a:pt x="6750" y="15209"/>
                  </a:lnTo>
                  <a:cubicBezTo>
                    <a:pt x="6516" y="14975"/>
                    <a:pt x="6192" y="14846"/>
                    <a:pt x="5867" y="14846"/>
                  </a:cubicBezTo>
                  <a:lnTo>
                    <a:pt x="3557" y="14846"/>
                  </a:lnTo>
                  <a:cubicBezTo>
                    <a:pt x="3453" y="14846"/>
                    <a:pt x="3349" y="14820"/>
                    <a:pt x="3258" y="14781"/>
                  </a:cubicBezTo>
                  <a:lnTo>
                    <a:pt x="3700" y="14326"/>
                  </a:lnTo>
                  <a:lnTo>
                    <a:pt x="4647" y="14326"/>
                  </a:lnTo>
                  <a:cubicBezTo>
                    <a:pt x="4959" y="14301"/>
                    <a:pt x="4959" y="13846"/>
                    <a:pt x="4647" y="13820"/>
                  </a:cubicBezTo>
                  <a:lnTo>
                    <a:pt x="3855" y="13820"/>
                  </a:lnTo>
                  <a:lnTo>
                    <a:pt x="3855" y="11808"/>
                  </a:lnTo>
                  <a:cubicBezTo>
                    <a:pt x="3855" y="11211"/>
                    <a:pt x="3609" y="10627"/>
                    <a:pt x="3180" y="10199"/>
                  </a:cubicBezTo>
                  <a:lnTo>
                    <a:pt x="1766" y="8784"/>
                  </a:lnTo>
                  <a:lnTo>
                    <a:pt x="3180" y="7369"/>
                  </a:lnTo>
                  <a:cubicBezTo>
                    <a:pt x="3609" y="6941"/>
                    <a:pt x="3855" y="6357"/>
                    <a:pt x="3855" y="5760"/>
                  </a:cubicBezTo>
                  <a:lnTo>
                    <a:pt x="3855" y="3761"/>
                  </a:lnTo>
                  <a:lnTo>
                    <a:pt x="5854" y="3761"/>
                  </a:lnTo>
                  <a:cubicBezTo>
                    <a:pt x="6464" y="3761"/>
                    <a:pt x="7035" y="3514"/>
                    <a:pt x="7464" y="3086"/>
                  </a:cubicBezTo>
                  <a:lnTo>
                    <a:pt x="8879" y="1671"/>
                  </a:lnTo>
                  <a:close/>
                  <a:moveTo>
                    <a:pt x="8879" y="0"/>
                  </a:moveTo>
                  <a:cubicBezTo>
                    <a:pt x="8561" y="0"/>
                    <a:pt x="8243" y="120"/>
                    <a:pt x="7996" y="360"/>
                  </a:cubicBezTo>
                  <a:lnTo>
                    <a:pt x="6374" y="1983"/>
                  </a:lnTo>
                  <a:cubicBezTo>
                    <a:pt x="6244" y="2126"/>
                    <a:pt x="6062" y="2203"/>
                    <a:pt x="5867" y="2203"/>
                  </a:cubicBezTo>
                  <a:lnTo>
                    <a:pt x="3557" y="2203"/>
                  </a:lnTo>
                  <a:cubicBezTo>
                    <a:pt x="2869" y="2203"/>
                    <a:pt x="2311" y="2762"/>
                    <a:pt x="2311" y="3449"/>
                  </a:cubicBezTo>
                  <a:lnTo>
                    <a:pt x="2311" y="5773"/>
                  </a:lnTo>
                  <a:cubicBezTo>
                    <a:pt x="2311" y="5955"/>
                    <a:pt x="2233" y="6149"/>
                    <a:pt x="2090" y="6279"/>
                  </a:cubicBezTo>
                  <a:lnTo>
                    <a:pt x="468" y="7902"/>
                  </a:lnTo>
                  <a:cubicBezTo>
                    <a:pt x="0" y="8395"/>
                    <a:pt x="0" y="9174"/>
                    <a:pt x="468" y="9667"/>
                  </a:cubicBezTo>
                  <a:lnTo>
                    <a:pt x="2090" y="11289"/>
                  </a:lnTo>
                  <a:cubicBezTo>
                    <a:pt x="2233" y="11432"/>
                    <a:pt x="2311" y="11614"/>
                    <a:pt x="2311" y="11808"/>
                  </a:cubicBezTo>
                  <a:lnTo>
                    <a:pt x="2311" y="14106"/>
                  </a:lnTo>
                  <a:cubicBezTo>
                    <a:pt x="2311" y="14794"/>
                    <a:pt x="2869" y="15352"/>
                    <a:pt x="3557" y="15352"/>
                  </a:cubicBezTo>
                  <a:lnTo>
                    <a:pt x="5854" y="15352"/>
                  </a:lnTo>
                  <a:cubicBezTo>
                    <a:pt x="6049" y="15352"/>
                    <a:pt x="6231" y="15430"/>
                    <a:pt x="6374" y="15573"/>
                  </a:cubicBezTo>
                  <a:lnTo>
                    <a:pt x="7996" y="17195"/>
                  </a:lnTo>
                  <a:cubicBezTo>
                    <a:pt x="8243" y="17435"/>
                    <a:pt x="8561" y="17555"/>
                    <a:pt x="8879" y="17555"/>
                  </a:cubicBezTo>
                  <a:cubicBezTo>
                    <a:pt x="9197" y="17555"/>
                    <a:pt x="9515" y="17435"/>
                    <a:pt x="9761" y="17195"/>
                  </a:cubicBezTo>
                  <a:lnTo>
                    <a:pt x="11384" y="15573"/>
                  </a:lnTo>
                  <a:cubicBezTo>
                    <a:pt x="11514" y="15430"/>
                    <a:pt x="11708" y="15352"/>
                    <a:pt x="11903" y="15352"/>
                  </a:cubicBezTo>
                  <a:lnTo>
                    <a:pt x="14213" y="15352"/>
                  </a:lnTo>
                  <a:cubicBezTo>
                    <a:pt x="14901" y="15352"/>
                    <a:pt x="15446" y="14794"/>
                    <a:pt x="15459" y="14106"/>
                  </a:cubicBezTo>
                  <a:lnTo>
                    <a:pt x="15459" y="11808"/>
                  </a:lnTo>
                  <a:cubicBezTo>
                    <a:pt x="15459" y="11614"/>
                    <a:pt x="15537" y="11432"/>
                    <a:pt x="15667" y="11289"/>
                  </a:cubicBezTo>
                  <a:lnTo>
                    <a:pt x="17290" y="9667"/>
                  </a:lnTo>
                  <a:cubicBezTo>
                    <a:pt x="17770" y="9187"/>
                    <a:pt x="17770" y="8395"/>
                    <a:pt x="17290" y="7914"/>
                  </a:cubicBezTo>
                  <a:lnTo>
                    <a:pt x="17303" y="7902"/>
                  </a:lnTo>
                  <a:lnTo>
                    <a:pt x="15680" y="6279"/>
                  </a:lnTo>
                  <a:cubicBezTo>
                    <a:pt x="15537" y="6149"/>
                    <a:pt x="15459" y="5955"/>
                    <a:pt x="15459" y="5773"/>
                  </a:cubicBezTo>
                  <a:lnTo>
                    <a:pt x="15459" y="3462"/>
                  </a:lnTo>
                  <a:cubicBezTo>
                    <a:pt x="15459" y="2775"/>
                    <a:pt x="14901" y="2216"/>
                    <a:pt x="14213" y="2216"/>
                  </a:cubicBezTo>
                  <a:lnTo>
                    <a:pt x="13577" y="2216"/>
                  </a:lnTo>
                  <a:cubicBezTo>
                    <a:pt x="13253" y="2229"/>
                    <a:pt x="13253" y="2697"/>
                    <a:pt x="13577" y="2723"/>
                  </a:cubicBezTo>
                  <a:lnTo>
                    <a:pt x="14213" y="2723"/>
                  </a:lnTo>
                  <a:cubicBezTo>
                    <a:pt x="14317" y="2723"/>
                    <a:pt x="14421" y="2749"/>
                    <a:pt x="14512" y="2787"/>
                  </a:cubicBezTo>
                  <a:lnTo>
                    <a:pt x="14071" y="3242"/>
                  </a:lnTo>
                  <a:lnTo>
                    <a:pt x="11903" y="3242"/>
                  </a:lnTo>
                  <a:cubicBezTo>
                    <a:pt x="11436" y="3242"/>
                    <a:pt x="10994" y="3060"/>
                    <a:pt x="10670" y="2723"/>
                  </a:cubicBezTo>
                  <a:lnTo>
                    <a:pt x="9138" y="1204"/>
                  </a:lnTo>
                  <a:lnTo>
                    <a:pt x="9138" y="568"/>
                  </a:lnTo>
                  <a:cubicBezTo>
                    <a:pt x="9242" y="594"/>
                    <a:pt x="9320" y="659"/>
                    <a:pt x="9398" y="724"/>
                  </a:cubicBezTo>
                  <a:lnTo>
                    <a:pt x="11020" y="2346"/>
                  </a:lnTo>
                  <a:cubicBezTo>
                    <a:pt x="11254" y="2580"/>
                    <a:pt x="11578" y="2710"/>
                    <a:pt x="11903" y="2710"/>
                  </a:cubicBezTo>
                  <a:lnTo>
                    <a:pt x="12357" y="2710"/>
                  </a:lnTo>
                  <a:cubicBezTo>
                    <a:pt x="12669" y="2684"/>
                    <a:pt x="12669" y="2229"/>
                    <a:pt x="12357" y="2203"/>
                  </a:cubicBezTo>
                  <a:lnTo>
                    <a:pt x="11903" y="2203"/>
                  </a:lnTo>
                  <a:cubicBezTo>
                    <a:pt x="11708" y="2203"/>
                    <a:pt x="11526" y="2126"/>
                    <a:pt x="11384" y="1983"/>
                  </a:cubicBezTo>
                  <a:lnTo>
                    <a:pt x="9761" y="360"/>
                  </a:lnTo>
                  <a:cubicBezTo>
                    <a:pt x="9515" y="120"/>
                    <a:pt x="9197" y="0"/>
                    <a:pt x="88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271;p76">
              <a:extLst>
                <a:ext uri="{FF2B5EF4-FFF2-40B4-BE49-F238E27FC236}">
                  <a16:creationId xmlns:a16="http://schemas.microsoft.com/office/drawing/2014/main" id="{D9FA8CF9-8148-A5AB-C44F-025155F3035A}"/>
                </a:ext>
              </a:extLst>
            </p:cNvPr>
            <p:cNvSpPr/>
            <p:nvPr/>
          </p:nvSpPr>
          <p:spPr>
            <a:xfrm>
              <a:off x="3958125" y="4189375"/>
              <a:ext cx="250525" cy="167775"/>
            </a:xfrm>
            <a:custGeom>
              <a:avLst/>
              <a:gdLst/>
              <a:ahLst/>
              <a:cxnLst/>
              <a:rect l="l" t="t" r="r" b="b"/>
              <a:pathLst>
                <a:path w="10021" h="6711" extrusionOk="0">
                  <a:moveTo>
                    <a:pt x="8519" y="512"/>
                  </a:moveTo>
                  <a:cubicBezTo>
                    <a:pt x="8566" y="512"/>
                    <a:pt x="8614" y="529"/>
                    <a:pt x="8658" y="558"/>
                  </a:cubicBezTo>
                  <a:lnTo>
                    <a:pt x="9268" y="1025"/>
                  </a:lnTo>
                  <a:cubicBezTo>
                    <a:pt x="9372" y="1103"/>
                    <a:pt x="9346" y="1272"/>
                    <a:pt x="9216" y="1311"/>
                  </a:cubicBezTo>
                  <a:lnTo>
                    <a:pt x="8515" y="1467"/>
                  </a:lnTo>
                  <a:lnTo>
                    <a:pt x="8294" y="701"/>
                  </a:lnTo>
                  <a:cubicBezTo>
                    <a:pt x="8307" y="636"/>
                    <a:pt x="8346" y="571"/>
                    <a:pt x="8411" y="545"/>
                  </a:cubicBezTo>
                  <a:cubicBezTo>
                    <a:pt x="8445" y="522"/>
                    <a:pt x="8482" y="512"/>
                    <a:pt x="8519" y="512"/>
                  </a:cubicBezTo>
                  <a:close/>
                  <a:moveTo>
                    <a:pt x="8516" y="0"/>
                  </a:moveTo>
                  <a:cubicBezTo>
                    <a:pt x="8386" y="0"/>
                    <a:pt x="8256" y="34"/>
                    <a:pt x="8139" y="104"/>
                  </a:cubicBezTo>
                  <a:cubicBezTo>
                    <a:pt x="7918" y="233"/>
                    <a:pt x="7710" y="545"/>
                    <a:pt x="7788" y="805"/>
                  </a:cubicBezTo>
                  <a:lnTo>
                    <a:pt x="8022" y="1596"/>
                  </a:lnTo>
                  <a:lnTo>
                    <a:pt x="5776" y="2128"/>
                  </a:lnTo>
                  <a:cubicBezTo>
                    <a:pt x="5257" y="2258"/>
                    <a:pt x="5283" y="3011"/>
                    <a:pt x="5815" y="3102"/>
                  </a:cubicBezTo>
                  <a:lnTo>
                    <a:pt x="8515" y="3569"/>
                  </a:lnTo>
                  <a:cubicBezTo>
                    <a:pt x="8697" y="3595"/>
                    <a:pt x="8658" y="3816"/>
                    <a:pt x="8515" y="3881"/>
                  </a:cubicBezTo>
                  <a:lnTo>
                    <a:pt x="4400" y="5659"/>
                  </a:lnTo>
                  <a:cubicBezTo>
                    <a:pt x="4180" y="5334"/>
                    <a:pt x="4063" y="4945"/>
                    <a:pt x="4063" y="4556"/>
                  </a:cubicBezTo>
                  <a:lnTo>
                    <a:pt x="4063" y="921"/>
                  </a:lnTo>
                  <a:cubicBezTo>
                    <a:pt x="4050" y="759"/>
                    <a:pt x="3927" y="678"/>
                    <a:pt x="3803" y="678"/>
                  </a:cubicBezTo>
                  <a:cubicBezTo>
                    <a:pt x="3680" y="678"/>
                    <a:pt x="3557" y="759"/>
                    <a:pt x="3544" y="921"/>
                  </a:cubicBezTo>
                  <a:lnTo>
                    <a:pt x="3544" y="4244"/>
                  </a:lnTo>
                  <a:lnTo>
                    <a:pt x="1415" y="4244"/>
                  </a:lnTo>
                  <a:cubicBezTo>
                    <a:pt x="922" y="4244"/>
                    <a:pt x="506" y="3842"/>
                    <a:pt x="506" y="3336"/>
                  </a:cubicBezTo>
                  <a:lnTo>
                    <a:pt x="506" y="2855"/>
                  </a:lnTo>
                  <a:cubicBezTo>
                    <a:pt x="494" y="2693"/>
                    <a:pt x="373" y="2612"/>
                    <a:pt x="253" y="2612"/>
                  </a:cubicBezTo>
                  <a:cubicBezTo>
                    <a:pt x="133" y="2612"/>
                    <a:pt x="13" y="2693"/>
                    <a:pt x="0" y="2855"/>
                  </a:cubicBezTo>
                  <a:lnTo>
                    <a:pt x="0" y="3336"/>
                  </a:lnTo>
                  <a:cubicBezTo>
                    <a:pt x="0" y="4127"/>
                    <a:pt x="636" y="4763"/>
                    <a:pt x="1415" y="4763"/>
                  </a:cubicBezTo>
                  <a:lnTo>
                    <a:pt x="3557" y="4763"/>
                  </a:lnTo>
                  <a:cubicBezTo>
                    <a:pt x="3583" y="5036"/>
                    <a:pt x="3648" y="5322"/>
                    <a:pt x="3764" y="5568"/>
                  </a:cubicBezTo>
                  <a:cubicBezTo>
                    <a:pt x="4050" y="6256"/>
                    <a:pt x="4725" y="6697"/>
                    <a:pt x="5465" y="6710"/>
                  </a:cubicBezTo>
                  <a:lnTo>
                    <a:pt x="5478" y="6710"/>
                  </a:lnTo>
                  <a:cubicBezTo>
                    <a:pt x="5802" y="6684"/>
                    <a:pt x="5815" y="6217"/>
                    <a:pt x="5491" y="6191"/>
                  </a:cubicBezTo>
                  <a:cubicBezTo>
                    <a:pt x="5270" y="6178"/>
                    <a:pt x="5049" y="6126"/>
                    <a:pt x="4842" y="6022"/>
                  </a:cubicBezTo>
                  <a:lnTo>
                    <a:pt x="8723" y="4361"/>
                  </a:lnTo>
                  <a:cubicBezTo>
                    <a:pt x="9346" y="4101"/>
                    <a:pt x="9268" y="3180"/>
                    <a:pt x="8593" y="3063"/>
                  </a:cubicBezTo>
                  <a:lnTo>
                    <a:pt x="5984" y="2622"/>
                  </a:lnTo>
                  <a:lnTo>
                    <a:pt x="9333" y="1804"/>
                  </a:lnTo>
                  <a:cubicBezTo>
                    <a:pt x="9878" y="1661"/>
                    <a:pt x="10021" y="960"/>
                    <a:pt x="9579" y="610"/>
                  </a:cubicBezTo>
                  <a:lnTo>
                    <a:pt x="8969" y="143"/>
                  </a:lnTo>
                  <a:cubicBezTo>
                    <a:pt x="8834" y="50"/>
                    <a:pt x="8675" y="0"/>
                    <a:pt x="85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272;p76">
              <a:extLst>
                <a:ext uri="{FF2B5EF4-FFF2-40B4-BE49-F238E27FC236}">
                  <a16:creationId xmlns:a16="http://schemas.microsoft.com/office/drawing/2014/main" id="{77701A21-8FDA-ADFB-CDE8-A098C7C4BC42}"/>
                </a:ext>
              </a:extLst>
            </p:cNvPr>
            <p:cNvSpPr/>
            <p:nvPr/>
          </p:nvSpPr>
          <p:spPr>
            <a:xfrm>
              <a:off x="4045900" y="4139475"/>
              <a:ext cx="65075" cy="46675"/>
            </a:xfrm>
            <a:custGeom>
              <a:avLst/>
              <a:gdLst/>
              <a:ahLst/>
              <a:cxnLst/>
              <a:rect l="l" t="t" r="r" b="b"/>
              <a:pathLst>
                <a:path w="2603" h="1867" extrusionOk="0">
                  <a:moveTo>
                    <a:pt x="273" y="0"/>
                  </a:moveTo>
                  <a:cubicBezTo>
                    <a:pt x="137" y="0"/>
                    <a:pt x="0" y="94"/>
                    <a:pt x="20" y="282"/>
                  </a:cubicBezTo>
                  <a:lnTo>
                    <a:pt x="20" y="1087"/>
                  </a:lnTo>
                  <a:cubicBezTo>
                    <a:pt x="20" y="1516"/>
                    <a:pt x="357" y="1866"/>
                    <a:pt x="786" y="1866"/>
                  </a:cubicBezTo>
                  <a:cubicBezTo>
                    <a:pt x="935" y="1736"/>
                    <a:pt x="1120" y="1671"/>
                    <a:pt x="1303" y="1671"/>
                  </a:cubicBezTo>
                  <a:cubicBezTo>
                    <a:pt x="1486" y="1671"/>
                    <a:pt x="1668" y="1736"/>
                    <a:pt x="1811" y="1866"/>
                  </a:cubicBezTo>
                  <a:cubicBezTo>
                    <a:pt x="2239" y="1866"/>
                    <a:pt x="2590" y="1516"/>
                    <a:pt x="2590" y="1087"/>
                  </a:cubicBezTo>
                  <a:lnTo>
                    <a:pt x="2590" y="282"/>
                  </a:lnTo>
                  <a:cubicBezTo>
                    <a:pt x="2603" y="94"/>
                    <a:pt x="2466" y="0"/>
                    <a:pt x="2330" y="0"/>
                  </a:cubicBezTo>
                  <a:cubicBezTo>
                    <a:pt x="2194" y="0"/>
                    <a:pt x="2058" y="94"/>
                    <a:pt x="2071" y="282"/>
                  </a:cubicBezTo>
                  <a:lnTo>
                    <a:pt x="2071" y="1087"/>
                  </a:lnTo>
                  <a:cubicBezTo>
                    <a:pt x="2084" y="1275"/>
                    <a:pt x="1947" y="1370"/>
                    <a:pt x="1813" y="1370"/>
                  </a:cubicBezTo>
                  <a:cubicBezTo>
                    <a:pt x="1678" y="1370"/>
                    <a:pt x="1545" y="1275"/>
                    <a:pt x="1564" y="1087"/>
                  </a:cubicBezTo>
                  <a:lnTo>
                    <a:pt x="1564" y="282"/>
                  </a:lnTo>
                  <a:cubicBezTo>
                    <a:pt x="1577" y="94"/>
                    <a:pt x="1441" y="0"/>
                    <a:pt x="1305" y="0"/>
                  </a:cubicBezTo>
                  <a:cubicBezTo>
                    <a:pt x="1168" y="0"/>
                    <a:pt x="1032" y="94"/>
                    <a:pt x="1045" y="282"/>
                  </a:cubicBezTo>
                  <a:lnTo>
                    <a:pt x="1045" y="1087"/>
                  </a:lnTo>
                  <a:cubicBezTo>
                    <a:pt x="1058" y="1275"/>
                    <a:pt x="922" y="1370"/>
                    <a:pt x="786" y="1370"/>
                  </a:cubicBezTo>
                  <a:cubicBezTo>
                    <a:pt x="649" y="1370"/>
                    <a:pt x="513" y="1275"/>
                    <a:pt x="526" y="1087"/>
                  </a:cubicBezTo>
                  <a:lnTo>
                    <a:pt x="526" y="282"/>
                  </a:lnTo>
                  <a:cubicBezTo>
                    <a:pt x="545" y="94"/>
                    <a:pt x="409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2" name="Google Shape;1273;p76">
            <a:extLst>
              <a:ext uri="{FF2B5EF4-FFF2-40B4-BE49-F238E27FC236}">
                <a16:creationId xmlns:a16="http://schemas.microsoft.com/office/drawing/2014/main" id="{54BBBA2D-59BB-B2CE-C5DA-A94D677EFFDD}"/>
              </a:ext>
            </a:extLst>
          </p:cNvPr>
          <p:cNvGrpSpPr/>
          <p:nvPr/>
        </p:nvGrpSpPr>
        <p:grpSpPr>
          <a:xfrm>
            <a:off x="5228453" y="1397373"/>
            <a:ext cx="668539" cy="592257"/>
            <a:chOff x="3874125" y="1241250"/>
            <a:chExt cx="488375" cy="432650"/>
          </a:xfrm>
          <a:solidFill>
            <a:srgbClr val="2C2B7F"/>
          </a:solidFill>
        </p:grpSpPr>
        <p:sp>
          <p:nvSpPr>
            <p:cNvPr id="183" name="Google Shape;1274;p76">
              <a:extLst>
                <a:ext uri="{FF2B5EF4-FFF2-40B4-BE49-F238E27FC236}">
                  <a16:creationId xmlns:a16="http://schemas.microsoft.com/office/drawing/2014/main" id="{33BB52B9-981F-4FBB-6BA4-9CFA4E2F80B9}"/>
                </a:ext>
              </a:extLst>
            </p:cNvPr>
            <p:cNvSpPr/>
            <p:nvPr/>
          </p:nvSpPr>
          <p:spPr>
            <a:xfrm>
              <a:off x="3874125" y="1241250"/>
              <a:ext cx="488375" cy="432650"/>
            </a:xfrm>
            <a:custGeom>
              <a:avLst/>
              <a:gdLst/>
              <a:ahLst/>
              <a:cxnLst/>
              <a:rect l="l" t="t" r="r" b="b"/>
              <a:pathLst>
                <a:path w="19535" h="17306" extrusionOk="0">
                  <a:moveTo>
                    <a:pt x="7767" y="517"/>
                  </a:moveTo>
                  <a:cubicBezTo>
                    <a:pt x="7875" y="517"/>
                    <a:pt x="7948" y="639"/>
                    <a:pt x="7879" y="731"/>
                  </a:cubicBezTo>
                  <a:cubicBezTo>
                    <a:pt x="5439" y="3768"/>
                    <a:pt x="5776" y="8168"/>
                    <a:pt x="8632" y="10803"/>
                  </a:cubicBezTo>
                  <a:cubicBezTo>
                    <a:pt x="10052" y="12108"/>
                    <a:pt x="11851" y="12760"/>
                    <a:pt x="13649" y="12760"/>
                  </a:cubicBezTo>
                  <a:cubicBezTo>
                    <a:pt x="15482" y="12760"/>
                    <a:pt x="17314" y="12082"/>
                    <a:pt x="18743" y="10725"/>
                  </a:cubicBezTo>
                  <a:cubicBezTo>
                    <a:pt x="18767" y="10701"/>
                    <a:pt x="18795" y="10691"/>
                    <a:pt x="18824" y="10691"/>
                  </a:cubicBezTo>
                  <a:cubicBezTo>
                    <a:pt x="18902" y="10691"/>
                    <a:pt x="18979" y="10772"/>
                    <a:pt x="18951" y="10868"/>
                  </a:cubicBezTo>
                  <a:cubicBezTo>
                    <a:pt x="17785" y="14637"/>
                    <a:pt x="14362" y="16817"/>
                    <a:pt x="10852" y="16817"/>
                  </a:cubicBezTo>
                  <a:cubicBezTo>
                    <a:pt x="8851" y="16817"/>
                    <a:pt x="6821" y="16108"/>
                    <a:pt x="5166" y="14580"/>
                  </a:cubicBezTo>
                  <a:cubicBezTo>
                    <a:pt x="597" y="10375"/>
                    <a:pt x="1960" y="2847"/>
                    <a:pt x="7723" y="523"/>
                  </a:cubicBezTo>
                  <a:cubicBezTo>
                    <a:pt x="7738" y="519"/>
                    <a:pt x="7753" y="517"/>
                    <a:pt x="7767" y="517"/>
                  </a:cubicBezTo>
                  <a:close/>
                  <a:moveTo>
                    <a:pt x="7760" y="0"/>
                  </a:moveTo>
                  <a:cubicBezTo>
                    <a:pt x="7682" y="0"/>
                    <a:pt x="7604" y="14"/>
                    <a:pt x="7529" y="43"/>
                  </a:cubicBezTo>
                  <a:cubicBezTo>
                    <a:pt x="1584" y="2444"/>
                    <a:pt x="0" y="10128"/>
                    <a:pt x="4517" y="14684"/>
                  </a:cubicBezTo>
                  <a:cubicBezTo>
                    <a:pt x="6236" y="16417"/>
                    <a:pt x="8563" y="17305"/>
                    <a:pt x="10898" y="17305"/>
                  </a:cubicBezTo>
                  <a:cubicBezTo>
                    <a:pt x="12778" y="17305"/>
                    <a:pt x="14663" y="16729"/>
                    <a:pt x="16238" y="15554"/>
                  </a:cubicBezTo>
                  <a:cubicBezTo>
                    <a:pt x="17757" y="14411"/>
                    <a:pt x="18873" y="12828"/>
                    <a:pt x="19444" y="11011"/>
                  </a:cubicBezTo>
                  <a:cubicBezTo>
                    <a:pt x="19535" y="10738"/>
                    <a:pt x="19418" y="10427"/>
                    <a:pt x="19171" y="10271"/>
                  </a:cubicBezTo>
                  <a:cubicBezTo>
                    <a:pt x="19068" y="10206"/>
                    <a:pt x="18950" y="10175"/>
                    <a:pt x="18831" y="10175"/>
                  </a:cubicBezTo>
                  <a:cubicBezTo>
                    <a:pt x="18666" y="10175"/>
                    <a:pt x="18501" y="10235"/>
                    <a:pt x="18380" y="10349"/>
                  </a:cubicBezTo>
                  <a:cubicBezTo>
                    <a:pt x="17053" y="11610"/>
                    <a:pt x="15345" y="12242"/>
                    <a:pt x="13636" y="12242"/>
                  </a:cubicBezTo>
                  <a:cubicBezTo>
                    <a:pt x="11967" y="12242"/>
                    <a:pt x="10297" y="11639"/>
                    <a:pt x="8982" y="10427"/>
                  </a:cubicBezTo>
                  <a:cubicBezTo>
                    <a:pt x="6321" y="7973"/>
                    <a:pt x="6010" y="3885"/>
                    <a:pt x="8281" y="1055"/>
                  </a:cubicBezTo>
                  <a:cubicBezTo>
                    <a:pt x="8463" y="822"/>
                    <a:pt x="8463" y="497"/>
                    <a:pt x="8294" y="264"/>
                  </a:cubicBezTo>
                  <a:cubicBezTo>
                    <a:pt x="8163" y="95"/>
                    <a:pt x="7964" y="0"/>
                    <a:pt x="77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275;p76">
              <a:extLst>
                <a:ext uri="{FF2B5EF4-FFF2-40B4-BE49-F238E27FC236}">
                  <a16:creationId xmlns:a16="http://schemas.microsoft.com/office/drawing/2014/main" id="{B31BA95A-AAF7-176D-0406-29298697804F}"/>
                </a:ext>
              </a:extLst>
            </p:cNvPr>
            <p:cNvSpPr/>
            <p:nvPr/>
          </p:nvSpPr>
          <p:spPr>
            <a:xfrm>
              <a:off x="4149300" y="1243925"/>
              <a:ext cx="169075" cy="208000"/>
            </a:xfrm>
            <a:custGeom>
              <a:avLst/>
              <a:gdLst/>
              <a:ahLst/>
              <a:cxnLst/>
              <a:rect l="l" t="t" r="r" b="b"/>
              <a:pathLst>
                <a:path w="6763" h="8320" extrusionOk="0">
                  <a:moveTo>
                    <a:pt x="3128" y="2895"/>
                  </a:moveTo>
                  <a:lnTo>
                    <a:pt x="3128" y="4959"/>
                  </a:lnTo>
                  <a:lnTo>
                    <a:pt x="922" y="4479"/>
                  </a:lnTo>
                  <a:cubicBezTo>
                    <a:pt x="948" y="4466"/>
                    <a:pt x="974" y="4453"/>
                    <a:pt x="1000" y="4453"/>
                  </a:cubicBezTo>
                  <a:lnTo>
                    <a:pt x="2038" y="4310"/>
                  </a:lnTo>
                  <a:cubicBezTo>
                    <a:pt x="2298" y="4271"/>
                    <a:pt x="2531" y="4102"/>
                    <a:pt x="2648" y="3856"/>
                  </a:cubicBezTo>
                  <a:lnTo>
                    <a:pt x="3115" y="2921"/>
                  </a:lnTo>
                  <a:cubicBezTo>
                    <a:pt x="3115" y="2908"/>
                    <a:pt x="3115" y="2908"/>
                    <a:pt x="3128" y="2895"/>
                  </a:cubicBezTo>
                  <a:close/>
                  <a:moveTo>
                    <a:pt x="3634" y="2895"/>
                  </a:moveTo>
                  <a:cubicBezTo>
                    <a:pt x="3634" y="2908"/>
                    <a:pt x="3647" y="2908"/>
                    <a:pt x="3647" y="2921"/>
                  </a:cubicBezTo>
                  <a:lnTo>
                    <a:pt x="4115" y="3856"/>
                  </a:lnTo>
                  <a:cubicBezTo>
                    <a:pt x="4232" y="4102"/>
                    <a:pt x="4465" y="4271"/>
                    <a:pt x="4725" y="4310"/>
                  </a:cubicBezTo>
                  <a:cubicBezTo>
                    <a:pt x="5088" y="4336"/>
                    <a:pt x="5452" y="4388"/>
                    <a:pt x="5815" y="4466"/>
                  </a:cubicBezTo>
                  <a:lnTo>
                    <a:pt x="4569" y="4764"/>
                  </a:lnTo>
                  <a:cubicBezTo>
                    <a:pt x="4426" y="4803"/>
                    <a:pt x="4348" y="4933"/>
                    <a:pt x="4374" y="5076"/>
                  </a:cubicBezTo>
                  <a:cubicBezTo>
                    <a:pt x="4410" y="5196"/>
                    <a:pt x="4536" y="5272"/>
                    <a:pt x="4657" y="5272"/>
                  </a:cubicBezTo>
                  <a:cubicBezTo>
                    <a:pt x="4667" y="5272"/>
                    <a:pt x="4676" y="5271"/>
                    <a:pt x="4686" y="5271"/>
                  </a:cubicBezTo>
                  <a:lnTo>
                    <a:pt x="5932" y="4972"/>
                  </a:lnTo>
                  <a:lnTo>
                    <a:pt x="5179" y="5699"/>
                  </a:lnTo>
                  <a:cubicBezTo>
                    <a:pt x="4984" y="5881"/>
                    <a:pt x="4906" y="6153"/>
                    <a:pt x="4945" y="6426"/>
                  </a:cubicBezTo>
                  <a:cubicBezTo>
                    <a:pt x="5010" y="6776"/>
                    <a:pt x="5088" y="7127"/>
                    <a:pt x="5127" y="7477"/>
                  </a:cubicBezTo>
                  <a:lnTo>
                    <a:pt x="3634" y="5206"/>
                  </a:lnTo>
                  <a:lnTo>
                    <a:pt x="3634" y="2895"/>
                  </a:lnTo>
                  <a:close/>
                  <a:moveTo>
                    <a:pt x="857" y="4985"/>
                  </a:moveTo>
                  <a:lnTo>
                    <a:pt x="2960" y="5452"/>
                  </a:lnTo>
                  <a:lnTo>
                    <a:pt x="1636" y="7490"/>
                  </a:lnTo>
                  <a:cubicBezTo>
                    <a:pt x="1675" y="7127"/>
                    <a:pt x="1752" y="6776"/>
                    <a:pt x="1817" y="6426"/>
                  </a:cubicBezTo>
                  <a:cubicBezTo>
                    <a:pt x="1869" y="6166"/>
                    <a:pt x="1778" y="5894"/>
                    <a:pt x="1584" y="5699"/>
                  </a:cubicBezTo>
                  <a:lnTo>
                    <a:pt x="857" y="4985"/>
                  </a:lnTo>
                  <a:close/>
                  <a:moveTo>
                    <a:pt x="3388" y="5751"/>
                  </a:moveTo>
                  <a:lnTo>
                    <a:pt x="4712" y="7776"/>
                  </a:lnTo>
                  <a:cubicBezTo>
                    <a:pt x="4387" y="7646"/>
                    <a:pt x="4076" y="7451"/>
                    <a:pt x="3764" y="7282"/>
                  </a:cubicBezTo>
                  <a:cubicBezTo>
                    <a:pt x="3641" y="7218"/>
                    <a:pt x="3511" y="7185"/>
                    <a:pt x="3381" y="7185"/>
                  </a:cubicBezTo>
                  <a:cubicBezTo>
                    <a:pt x="3252" y="7185"/>
                    <a:pt x="3122" y="7218"/>
                    <a:pt x="2998" y="7282"/>
                  </a:cubicBezTo>
                  <a:cubicBezTo>
                    <a:pt x="2687" y="7451"/>
                    <a:pt x="2375" y="7646"/>
                    <a:pt x="2051" y="7776"/>
                  </a:cubicBezTo>
                  <a:lnTo>
                    <a:pt x="3388" y="5751"/>
                  </a:lnTo>
                  <a:close/>
                  <a:moveTo>
                    <a:pt x="3388" y="1"/>
                  </a:moveTo>
                  <a:cubicBezTo>
                    <a:pt x="3265" y="1"/>
                    <a:pt x="3141" y="79"/>
                    <a:pt x="3128" y="234"/>
                  </a:cubicBezTo>
                  <a:lnTo>
                    <a:pt x="3128" y="2285"/>
                  </a:lnTo>
                  <a:cubicBezTo>
                    <a:pt x="2921" y="2350"/>
                    <a:pt x="2752" y="2493"/>
                    <a:pt x="2661" y="2701"/>
                  </a:cubicBezTo>
                  <a:lnTo>
                    <a:pt x="2194" y="3635"/>
                  </a:lnTo>
                  <a:cubicBezTo>
                    <a:pt x="2155" y="3726"/>
                    <a:pt x="2064" y="3778"/>
                    <a:pt x="1973" y="3791"/>
                  </a:cubicBezTo>
                  <a:lnTo>
                    <a:pt x="935" y="3947"/>
                  </a:lnTo>
                  <a:cubicBezTo>
                    <a:pt x="273" y="4050"/>
                    <a:pt x="0" y="4855"/>
                    <a:pt x="480" y="5335"/>
                  </a:cubicBezTo>
                  <a:lnTo>
                    <a:pt x="467" y="5335"/>
                  </a:lnTo>
                  <a:lnTo>
                    <a:pt x="1220" y="6075"/>
                  </a:lnTo>
                  <a:cubicBezTo>
                    <a:pt x="1298" y="6140"/>
                    <a:pt x="1324" y="6231"/>
                    <a:pt x="1311" y="6335"/>
                  </a:cubicBezTo>
                  <a:lnTo>
                    <a:pt x="1129" y="7373"/>
                  </a:lnTo>
                  <a:cubicBezTo>
                    <a:pt x="1047" y="7891"/>
                    <a:pt x="1467" y="8318"/>
                    <a:pt x="1944" y="8318"/>
                  </a:cubicBezTo>
                  <a:cubicBezTo>
                    <a:pt x="2065" y="8318"/>
                    <a:pt x="2190" y="8290"/>
                    <a:pt x="2311" y="8230"/>
                  </a:cubicBezTo>
                  <a:lnTo>
                    <a:pt x="3245" y="7737"/>
                  </a:lnTo>
                  <a:cubicBezTo>
                    <a:pt x="3284" y="7717"/>
                    <a:pt x="3333" y="7707"/>
                    <a:pt x="3381" y="7707"/>
                  </a:cubicBezTo>
                  <a:cubicBezTo>
                    <a:pt x="3430" y="7707"/>
                    <a:pt x="3479" y="7717"/>
                    <a:pt x="3518" y="7737"/>
                  </a:cubicBezTo>
                  <a:lnTo>
                    <a:pt x="4452" y="8230"/>
                  </a:lnTo>
                  <a:cubicBezTo>
                    <a:pt x="4575" y="8291"/>
                    <a:pt x="4701" y="8319"/>
                    <a:pt x="4823" y="8319"/>
                  </a:cubicBezTo>
                  <a:cubicBezTo>
                    <a:pt x="5298" y="8319"/>
                    <a:pt x="5716" y="7899"/>
                    <a:pt x="5633" y="7373"/>
                  </a:cubicBezTo>
                  <a:lnTo>
                    <a:pt x="5465" y="6335"/>
                  </a:lnTo>
                  <a:cubicBezTo>
                    <a:pt x="5439" y="6231"/>
                    <a:pt x="5478" y="6140"/>
                    <a:pt x="5542" y="6075"/>
                  </a:cubicBezTo>
                  <a:lnTo>
                    <a:pt x="6295" y="5335"/>
                  </a:lnTo>
                  <a:cubicBezTo>
                    <a:pt x="6763" y="4855"/>
                    <a:pt x="6503" y="4050"/>
                    <a:pt x="5841" y="3947"/>
                  </a:cubicBezTo>
                  <a:lnTo>
                    <a:pt x="4816" y="3804"/>
                  </a:lnTo>
                  <a:cubicBezTo>
                    <a:pt x="4712" y="3778"/>
                    <a:pt x="4621" y="3726"/>
                    <a:pt x="4582" y="3635"/>
                  </a:cubicBezTo>
                  <a:lnTo>
                    <a:pt x="4115" y="2701"/>
                  </a:lnTo>
                  <a:cubicBezTo>
                    <a:pt x="4024" y="2506"/>
                    <a:pt x="3855" y="2350"/>
                    <a:pt x="3647" y="2285"/>
                  </a:cubicBezTo>
                  <a:lnTo>
                    <a:pt x="3647" y="234"/>
                  </a:lnTo>
                  <a:cubicBezTo>
                    <a:pt x="3634" y="79"/>
                    <a:pt x="3511" y="1"/>
                    <a:pt x="3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276;p76">
              <a:extLst>
                <a:ext uri="{FF2B5EF4-FFF2-40B4-BE49-F238E27FC236}">
                  <a16:creationId xmlns:a16="http://schemas.microsoft.com/office/drawing/2014/main" id="{A5C90C35-1ADF-722C-FA4E-013CFCE49BCD}"/>
                </a:ext>
              </a:extLst>
            </p:cNvPr>
            <p:cNvSpPr/>
            <p:nvPr/>
          </p:nvSpPr>
          <p:spPr>
            <a:xfrm>
              <a:off x="4100625" y="1410075"/>
              <a:ext cx="17225" cy="13000"/>
            </a:xfrm>
            <a:custGeom>
              <a:avLst/>
              <a:gdLst/>
              <a:ahLst/>
              <a:cxnLst/>
              <a:rect l="l" t="t" r="r" b="b"/>
              <a:pathLst>
                <a:path w="689" h="520" extrusionOk="0">
                  <a:moveTo>
                    <a:pt x="338" y="0"/>
                  </a:moveTo>
                  <a:cubicBezTo>
                    <a:pt x="117" y="0"/>
                    <a:pt x="0" y="273"/>
                    <a:pt x="156" y="442"/>
                  </a:cubicBezTo>
                  <a:cubicBezTo>
                    <a:pt x="208" y="494"/>
                    <a:pt x="276" y="520"/>
                    <a:pt x="342" y="520"/>
                  </a:cubicBezTo>
                  <a:cubicBezTo>
                    <a:pt x="409" y="520"/>
                    <a:pt x="474" y="494"/>
                    <a:pt x="519" y="442"/>
                  </a:cubicBezTo>
                  <a:cubicBezTo>
                    <a:pt x="688" y="273"/>
                    <a:pt x="571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277;p76">
              <a:extLst>
                <a:ext uri="{FF2B5EF4-FFF2-40B4-BE49-F238E27FC236}">
                  <a16:creationId xmlns:a16="http://schemas.microsoft.com/office/drawing/2014/main" id="{7DCBEFA8-8401-3ED4-2FB1-80E8432F6548}"/>
                </a:ext>
              </a:extLst>
            </p:cNvPr>
            <p:cNvSpPr/>
            <p:nvPr/>
          </p:nvSpPr>
          <p:spPr>
            <a:xfrm>
              <a:off x="4132825" y="1439275"/>
              <a:ext cx="15200" cy="12725"/>
            </a:xfrm>
            <a:custGeom>
              <a:avLst/>
              <a:gdLst/>
              <a:ahLst/>
              <a:cxnLst/>
              <a:rect l="l" t="t" r="r" b="b"/>
              <a:pathLst>
                <a:path w="608" h="509" extrusionOk="0">
                  <a:moveTo>
                    <a:pt x="332" y="0"/>
                  </a:moveTo>
                  <a:cubicBezTo>
                    <a:pt x="109" y="0"/>
                    <a:pt x="1" y="277"/>
                    <a:pt x="153" y="429"/>
                  </a:cubicBezTo>
                  <a:cubicBezTo>
                    <a:pt x="208" y="484"/>
                    <a:pt x="276" y="509"/>
                    <a:pt x="342" y="509"/>
                  </a:cubicBezTo>
                  <a:cubicBezTo>
                    <a:pt x="478" y="509"/>
                    <a:pt x="607" y="404"/>
                    <a:pt x="607" y="247"/>
                  </a:cubicBezTo>
                  <a:cubicBezTo>
                    <a:pt x="607" y="104"/>
                    <a:pt x="490" y="1"/>
                    <a:pt x="348" y="1"/>
                  </a:cubicBezTo>
                  <a:cubicBezTo>
                    <a:pt x="342" y="0"/>
                    <a:pt x="337" y="0"/>
                    <a:pt x="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7" name="Google Shape;1278;p76">
            <a:extLst>
              <a:ext uri="{FF2B5EF4-FFF2-40B4-BE49-F238E27FC236}">
                <a16:creationId xmlns:a16="http://schemas.microsoft.com/office/drawing/2014/main" id="{6C6C1710-2AF2-F228-8E2E-B5F1B6448671}"/>
              </a:ext>
            </a:extLst>
          </p:cNvPr>
          <p:cNvGrpSpPr/>
          <p:nvPr/>
        </p:nvGrpSpPr>
        <p:grpSpPr>
          <a:xfrm>
            <a:off x="5390805" y="2369946"/>
            <a:ext cx="343835" cy="602284"/>
            <a:chOff x="4015925" y="1951725"/>
            <a:chExt cx="251175" cy="439975"/>
          </a:xfrm>
          <a:solidFill>
            <a:srgbClr val="2C2B7F"/>
          </a:solidFill>
        </p:grpSpPr>
        <p:sp>
          <p:nvSpPr>
            <p:cNvPr id="188" name="Google Shape;1279;p76">
              <a:extLst>
                <a:ext uri="{FF2B5EF4-FFF2-40B4-BE49-F238E27FC236}">
                  <a16:creationId xmlns:a16="http://schemas.microsoft.com/office/drawing/2014/main" id="{610A8225-BFD4-6C97-79C2-7E76771A8F99}"/>
                </a:ext>
              </a:extLst>
            </p:cNvPr>
            <p:cNvSpPr/>
            <p:nvPr/>
          </p:nvSpPr>
          <p:spPr>
            <a:xfrm>
              <a:off x="4047725" y="2006500"/>
              <a:ext cx="187575" cy="330350"/>
            </a:xfrm>
            <a:custGeom>
              <a:avLst/>
              <a:gdLst/>
              <a:ahLst/>
              <a:cxnLst/>
              <a:rect l="l" t="t" r="r" b="b"/>
              <a:pathLst>
                <a:path w="7503" h="13214" extrusionOk="0">
                  <a:moveTo>
                    <a:pt x="3752" y="1843"/>
                  </a:moveTo>
                  <a:lnTo>
                    <a:pt x="4491" y="2362"/>
                  </a:lnTo>
                  <a:cubicBezTo>
                    <a:pt x="4972" y="2700"/>
                    <a:pt x="5257" y="3245"/>
                    <a:pt x="5257" y="3829"/>
                  </a:cubicBezTo>
                  <a:lnTo>
                    <a:pt x="5257" y="3842"/>
                  </a:lnTo>
                  <a:lnTo>
                    <a:pt x="5257" y="4790"/>
                  </a:lnTo>
                  <a:cubicBezTo>
                    <a:pt x="5257" y="4919"/>
                    <a:pt x="5374" y="5036"/>
                    <a:pt x="5517" y="5036"/>
                  </a:cubicBezTo>
                  <a:lnTo>
                    <a:pt x="5841" y="5036"/>
                  </a:lnTo>
                  <a:lnTo>
                    <a:pt x="5841" y="6179"/>
                  </a:lnTo>
                  <a:lnTo>
                    <a:pt x="5517" y="6179"/>
                  </a:lnTo>
                  <a:cubicBezTo>
                    <a:pt x="5374" y="6179"/>
                    <a:pt x="5257" y="6295"/>
                    <a:pt x="5257" y="6438"/>
                  </a:cubicBezTo>
                  <a:lnTo>
                    <a:pt x="5257" y="10540"/>
                  </a:lnTo>
                  <a:lnTo>
                    <a:pt x="4569" y="10540"/>
                  </a:lnTo>
                  <a:lnTo>
                    <a:pt x="4569" y="7515"/>
                  </a:lnTo>
                  <a:cubicBezTo>
                    <a:pt x="4569" y="6970"/>
                    <a:pt x="4160" y="6698"/>
                    <a:pt x="3752" y="6698"/>
                  </a:cubicBezTo>
                  <a:cubicBezTo>
                    <a:pt x="3343" y="6698"/>
                    <a:pt x="2934" y="6970"/>
                    <a:pt x="2934" y="7515"/>
                  </a:cubicBezTo>
                  <a:lnTo>
                    <a:pt x="2934" y="9592"/>
                  </a:lnTo>
                  <a:cubicBezTo>
                    <a:pt x="2921" y="9780"/>
                    <a:pt x="3057" y="9874"/>
                    <a:pt x="3193" y="9874"/>
                  </a:cubicBezTo>
                  <a:cubicBezTo>
                    <a:pt x="3330" y="9874"/>
                    <a:pt x="3466" y="9780"/>
                    <a:pt x="3453" y="9592"/>
                  </a:cubicBezTo>
                  <a:lnTo>
                    <a:pt x="3453" y="7515"/>
                  </a:lnTo>
                  <a:cubicBezTo>
                    <a:pt x="3434" y="7295"/>
                    <a:pt x="3593" y="7184"/>
                    <a:pt x="3752" y="7184"/>
                  </a:cubicBezTo>
                  <a:cubicBezTo>
                    <a:pt x="3911" y="7184"/>
                    <a:pt x="4070" y="7295"/>
                    <a:pt x="4050" y="7515"/>
                  </a:cubicBezTo>
                  <a:lnTo>
                    <a:pt x="4050" y="10540"/>
                  </a:lnTo>
                  <a:lnTo>
                    <a:pt x="2246" y="10540"/>
                  </a:lnTo>
                  <a:lnTo>
                    <a:pt x="2246" y="6425"/>
                  </a:lnTo>
                  <a:cubicBezTo>
                    <a:pt x="2246" y="6290"/>
                    <a:pt x="2141" y="6178"/>
                    <a:pt x="2008" y="6178"/>
                  </a:cubicBezTo>
                  <a:cubicBezTo>
                    <a:pt x="2001" y="6178"/>
                    <a:pt x="1994" y="6178"/>
                    <a:pt x="1986" y="6179"/>
                  </a:cubicBezTo>
                  <a:lnTo>
                    <a:pt x="1662" y="6179"/>
                  </a:lnTo>
                  <a:lnTo>
                    <a:pt x="1662" y="5036"/>
                  </a:lnTo>
                  <a:lnTo>
                    <a:pt x="1986" y="5036"/>
                  </a:lnTo>
                  <a:cubicBezTo>
                    <a:pt x="2129" y="5036"/>
                    <a:pt x="2246" y="4919"/>
                    <a:pt x="2246" y="4777"/>
                  </a:cubicBezTo>
                  <a:lnTo>
                    <a:pt x="2246" y="3829"/>
                  </a:lnTo>
                  <a:cubicBezTo>
                    <a:pt x="2246" y="3245"/>
                    <a:pt x="2531" y="2700"/>
                    <a:pt x="3012" y="2362"/>
                  </a:cubicBezTo>
                  <a:lnTo>
                    <a:pt x="3752" y="1843"/>
                  </a:lnTo>
                  <a:close/>
                  <a:moveTo>
                    <a:pt x="3505" y="519"/>
                  </a:moveTo>
                  <a:lnTo>
                    <a:pt x="3492" y="1402"/>
                  </a:lnTo>
                  <a:lnTo>
                    <a:pt x="2713" y="1947"/>
                  </a:lnTo>
                  <a:cubicBezTo>
                    <a:pt x="2103" y="2375"/>
                    <a:pt x="1740" y="3089"/>
                    <a:pt x="1740" y="3829"/>
                  </a:cubicBezTo>
                  <a:lnTo>
                    <a:pt x="1740" y="4517"/>
                  </a:lnTo>
                  <a:cubicBezTo>
                    <a:pt x="1710" y="4512"/>
                    <a:pt x="1681" y="4510"/>
                    <a:pt x="1652" y="4510"/>
                  </a:cubicBezTo>
                  <a:cubicBezTo>
                    <a:pt x="1390" y="4510"/>
                    <a:pt x="1167" y="4715"/>
                    <a:pt x="1156" y="4984"/>
                  </a:cubicBezTo>
                  <a:lnTo>
                    <a:pt x="1156" y="6217"/>
                  </a:lnTo>
                  <a:cubicBezTo>
                    <a:pt x="1156" y="6477"/>
                    <a:pt x="1363" y="6685"/>
                    <a:pt x="1623" y="6685"/>
                  </a:cubicBezTo>
                  <a:lnTo>
                    <a:pt x="1740" y="6685"/>
                  </a:lnTo>
                  <a:lnTo>
                    <a:pt x="1740" y="10708"/>
                  </a:lnTo>
                  <a:lnTo>
                    <a:pt x="520" y="12227"/>
                  </a:lnTo>
                  <a:lnTo>
                    <a:pt x="520" y="779"/>
                  </a:lnTo>
                  <a:cubicBezTo>
                    <a:pt x="520" y="636"/>
                    <a:pt x="636" y="519"/>
                    <a:pt x="779" y="519"/>
                  </a:cubicBezTo>
                  <a:close/>
                  <a:moveTo>
                    <a:pt x="5400" y="11059"/>
                  </a:moveTo>
                  <a:lnTo>
                    <a:pt x="6711" y="12707"/>
                  </a:lnTo>
                  <a:lnTo>
                    <a:pt x="792" y="12707"/>
                  </a:lnTo>
                  <a:lnTo>
                    <a:pt x="2116" y="11059"/>
                  </a:lnTo>
                  <a:close/>
                  <a:moveTo>
                    <a:pt x="779" y="0"/>
                  </a:moveTo>
                  <a:cubicBezTo>
                    <a:pt x="351" y="0"/>
                    <a:pt x="0" y="351"/>
                    <a:pt x="0" y="779"/>
                  </a:cubicBezTo>
                  <a:lnTo>
                    <a:pt x="0" y="12435"/>
                  </a:lnTo>
                  <a:cubicBezTo>
                    <a:pt x="13" y="12863"/>
                    <a:pt x="351" y="13214"/>
                    <a:pt x="779" y="13214"/>
                  </a:cubicBezTo>
                  <a:lnTo>
                    <a:pt x="6724" y="13214"/>
                  </a:lnTo>
                  <a:cubicBezTo>
                    <a:pt x="7152" y="13214"/>
                    <a:pt x="7490" y="12863"/>
                    <a:pt x="7503" y="12435"/>
                  </a:cubicBezTo>
                  <a:lnTo>
                    <a:pt x="7503" y="9761"/>
                  </a:lnTo>
                  <a:cubicBezTo>
                    <a:pt x="7490" y="9599"/>
                    <a:pt x="7366" y="9518"/>
                    <a:pt x="7243" y="9518"/>
                  </a:cubicBezTo>
                  <a:cubicBezTo>
                    <a:pt x="7120" y="9518"/>
                    <a:pt x="6997" y="9599"/>
                    <a:pt x="6984" y="9761"/>
                  </a:cubicBezTo>
                  <a:lnTo>
                    <a:pt x="6984" y="12227"/>
                  </a:lnTo>
                  <a:lnTo>
                    <a:pt x="5776" y="10708"/>
                  </a:lnTo>
                  <a:lnTo>
                    <a:pt x="5776" y="6685"/>
                  </a:lnTo>
                  <a:cubicBezTo>
                    <a:pt x="5812" y="6692"/>
                    <a:pt x="5847" y="6696"/>
                    <a:pt x="5881" y="6696"/>
                  </a:cubicBezTo>
                  <a:cubicBezTo>
                    <a:pt x="6136" y="6696"/>
                    <a:pt x="6349" y="6492"/>
                    <a:pt x="6361" y="6217"/>
                  </a:cubicBezTo>
                  <a:lnTo>
                    <a:pt x="6361" y="4984"/>
                  </a:lnTo>
                  <a:cubicBezTo>
                    <a:pt x="6361" y="4732"/>
                    <a:pt x="6165" y="4530"/>
                    <a:pt x="5916" y="4530"/>
                  </a:cubicBezTo>
                  <a:cubicBezTo>
                    <a:pt x="5909" y="4530"/>
                    <a:pt x="5901" y="4530"/>
                    <a:pt x="5893" y="4530"/>
                  </a:cubicBezTo>
                  <a:lnTo>
                    <a:pt x="5776" y="4530"/>
                  </a:lnTo>
                  <a:lnTo>
                    <a:pt x="5776" y="3829"/>
                  </a:lnTo>
                  <a:cubicBezTo>
                    <a:pt x="5776" y="3076"/>
                    <a:pt x="5413" y="2375"/>
                    <a:pt x="4790" y="1947"/>
                  </a:cubicBezTo>
                  <a:lnTo>
                    <a:pt x="4011" y="1402"/>
                  </a:lnTo>
                  <a:lnTo>
                    <a:pt x="4011" y="519"/>
                  </a:lnTo>
                  <a:lnTo>
                    <a:pt x="6724" y="519"/>
                  </a:lnTo>
                  <a:cubicBezTo>
                    <a:pt x="6867" y="519"/>
                    <a:pt x="6984" y="636"/>
                    <a:pt x="6984" y="779"/>
                  </a:cubicBezTo>
                  <a:lnTo>
                    <a:pt x="6984" y="8554"/>
                  </a:lnTo>
                  <a:cubicBezTo>
                    <a:pt x="6984" y="8697"/>
                    <a:pt x="7100" y="8813"/>
                    <a:pt x="7243" y="8813"/>
                  </a:cubicBezTo>
                  <a:lnTo>
                    <a:pt x="7256" y="8813"/>
                  </a:lnTo>
                  <a:cubicBezTo>
                    <a:pt x="7386" y="8813"/>
                    <a:pt x="7503" y="8697"/>
                    <a:pt x="7503" y="8554"/>
                  </a:cubicBezTo>
                  <a:lnTo>
                    <a:pt x="7503" y="779"/>
                  </a:lnTo>
                  <a:cubicBezTo>
                    <a:pt x="7503" y="351"/>
                    <a:pt x="7165" y="0"/>
                    <a:pt x="67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280;p76">
              <a:extLst>
                <a:ext uri="{FF2B5EF4-FFF2-40B4-BE49-F238E27FC236}">
                  <a16:creationId xmlns:a16="http://schemas.microsoft.com/office/drawing/2014/main" id="{C16F3B89-C05C-7579-FB1F-49B3250C1CF5}"/>
                </a:ext>
              </a:extLst>
            </p:cNvPr>
            <p:cNvSpPr/>
            <p:nvPr/>
          </p:nvSpPr>
          <p:spPr>
            <a:xfrm>
              <a:off x="4015925" y="1951725"/>
              <a:ext cx="251175" cy="439975"/>
            </a:xfrm>
            <a:custGeom>
              <a:avLst/>
              <a:gdLst/>
              <a:ahLst/>
              <a:cxnLst/>
              <a:rect l="l" t="t" r="r" b="b"/>
              <a:pathLst>
                <a:path w="10047" h="17599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lnTo>
                    <a:pt x="13" y="2723"/>
                  </a:lnTo>
                  <a:cubicBezTo>
                    <a:pt x="26" y="2879"/>
                    <a:pt x="150" y="2957"/>
                    <a:pt x="273" y="2957"/>
                  </a:cubicBezTo>
                  <a:cubicBezTo>
                    <a:pt x="396" y="2957"/>
                    <a:pt x="520" y="2879"/>
                    <a:pt x="533" y="2723"/>
                  </a:cubicBezTo>
                  <a:lnTo>
                    <a:pt x="533" y="1516"/>
                  </a:lnTo>
                  <a:lnTo>
                    <a:pt x="9528" y="1516"/>
                  </a:lnTo>
                  <a:lnTo>
                    <a:pt x="9528" y="16092"/>
                  </a:lnTo>
                  <a:lnTo>
                    <a:pt x="533" y="16092"/>
                  </a:lnTo>
                  <a:lnTo>
                    <a:pt x="533" y="3956"/>
                  </a:lnTo>
                  <a:cubicBezTo>
                    <a:pt x="520" y="3801"/>
                    <a:pt x="396" y="3723"/>
                    <a:pt x="273" y="3723"/>
                  </a:cubicBezTo>
                  <a:cubicBezTo>
                    <a:pt x="150" y="3723"/>
                    <a:pt x="26" y="3801"/>
                    <a:pt x="13" y="3956"/>
                  </a:cubicBezTo>
                  <a:lnTo>
                    <a:pt x="13" y="17326"/>
                  </a:lnTo>
                  <a:cubicBezTo>
                    <a:pt x="0" y="17507"/>
                    <a:pt x="137" y="17598"/>
                    <a:pt x="273" y="17598"/>
                  </a:cubicBezTo>
                  <a:cubicBezTo>
                    <a:pt x="409" y="17598"/>
                    <a:pt x="546" y="17507"/>
                    <a:pt x="533" y="17326"/>
                  </a:cubicBezTo>
                  <a:lnTo>
                    <a:pt x="533" y="16599"/>
                  </a:lnTo>
                  <a:lnTo>
                    <a:pt x="1597" y="16599"/>
                  </a:lnTo>
                  <a:lnTo>
                    <a:pt x="1597" y="17326"/>
                  </a:lnTo>
                  <a:cubicBezTo>
                    <a:pt x="1584" y="17507"/>
                    <a:pt x="1720" y="17598"/>
                    <a:pt x="1857" y="17598"/>
                  </a:cubicBezTo>
                  <a:cubicBezTo>
                    <a:pt x="1993" y="17598"/>
                    <a:pt x="2129" y="17507"/>
                    <a:pt x="2116" y="17326"/>
                  </a:cubicBezTo>
                  <a:lnTo>
                    <a:pt x="2116" y="16599"/>
                  </a:lnTo>
                  <a:lnTo>
                    <a:pt x="3180" y="16599"/>
                  </a:lnTo>
                  <a:lnTo>
                    <a:pt x="3180" y="17326"/>
                  </a:lnTo>
                  <a:cubicBezTo>
                    <a:pt x="3167" y="17507"/>
                    <a:pt x="3304" y="17598"/>
                    <a:pt x="3440" y="17598"/>
                  </a:cubicBezTo>
                  <a:cubicBezTo>
                    <a:pt x="3576" y="17598"/>
                    <a:pt x="3713" y="17507"/>
                    <a:pt x="3700" y="17326"/>
                  </a:cubicBezTo>
                  <a:lnTo>
                    <a:pt x="3700" y="16599"/>
                  </a:lnTo>
                  <a:lnTo>
                    <a:pt x="4764" y="16599"/>
                  </a:lnTo>
                  <a:lnTo>
                    <a:pt x="4764" y="17326"/>
                  </a:lnTo>
                  <a:cubicBezTo>
                    <a:pt x="4751" y="17507"/>
                    <a:pt x="4887" y="17598"/>
                    <a:pt x="5024" y="17598"/>
                  </a:cubicBezTo>
                  <a:cubicBezTo>
                    <a:pt x="5160" y="17598"/>
                    <a:pt x="5296" y="17507"/>
                    <a:pt x="5283" y="17326"/>
                  </a:cubicBezTo>
                  <a:lnTo>
                    <a:pt x="5283" y="16599"/>
                  </a:lnTo>
                  <a:lnTo>
                    <a:pt x="6348" y="16599"/>
                  </a:lnTo>
                  <a:lnTo>
                    <a:pt x="6348" y="17326"/>
                  </a:lnTo>
                  <a:cubicBezTo>
                    <a:pt x="6335" y="17507"/>
                    <a:pt x="6471" y="17598"/>
                    <a:pt x="6607" y="17598"/>
                  </a:cubicBezTo>
                  <a:cubicBezTo>
                    <a:pt x="6743" y="17598"/>
                    <a:pt x="6880" y="17507"/>
                    <a:pt x="6867" y="17326"/>
                  </a:cubicBezTo>
                  <a:lnTo>
                    <a:pt x="6867" y="16599"/>
                  </a:lnTo>
                  <a:lnTo>
                    <a:pt x="7944" y="16599"/>
                  </a:lnTo>
                  <a:lnTo>
                    <a:pt x="7944" y="17326"/>
                  </a:lnTo>
                  <a:cubicBezTo>
                    <a:pt x="7925" y="17507"/>
                    <a:pt x="8058" y="17598"/>
                    <a:pt x="8192" y="17598"/>
                  </a:cubicBezTo>
                  <a:cubicBezTo>
                    <a:pt x="8327" y="17598"/>
                    <a:pt x="8463" y="17507"/>
                    <a:pt x="8450" y="17326"/>
                  </a:cubicBezTo>
                  <a:lnTo>
                    <a:pt x="8450" y="16599"/>
                  </a:lnTo>
                  <a:lnTo>
                    <a:pt x="9528" y="16599"/>
                  </a:lnTo>
                  <a:lnTo>
                    <a:pt x="9528" y="17326"/>
                  </a:lnTo>
                  <a:cubicBezTo>
                    <a:pt x="9508" y="17507"/>
                    <a:pt x="9641" y="17598"/>
                    <a:pt x="9776" y="17598"/>
                  </a:cubicBezTo>
                  <a:cubicBezTo>
                    <a:pt x="9910" y="17598"/>
                    <a:pt x="10047" y="17507"/>
                    <a:pt x="10034" y="17326"/>
                  </a:cubicBezTo>
                  <a:lnTo>
                    <a:pt x="10034" y="283"/>
                  </a:lnTo>
                  <a:cubicBezTo>
                    <a:pt x="10034" y="140"/>
                    <a:pt x="9917" y="24"/>
                    <a:pt x="9774" y="24"/>
                  </a:cubicBezTo>
                  <a:cubicBezTo>
                    <a:pt x="9631" y="24"/>
                    <a:pt x="9528" y="140"/>
                    <a:pt x="9528" y="283"/>
                  </a:cubicBezTo>
                  <a:lnTo>
                    <a:pt x="9528" y="997"/>
                  </a:lnTo>
                  <a:lnTo>
                    <a:pt x="8450" y="997"/>
                  </a:lnTo>
                  <a:lnTo>
                    <a:pt x="8450" y="283"/>
                  </a:lnTo>
                  <a:cubicBezTo>
                    <a:pt x="8463" y="95"/>
                    <a:pt x="8327" y="1"/>
                    <a:pt x="8192" y="1"/>
                  </a:cubicBezTo>
                  <a:cubicBezTo>
                    <a:pt x="8058" y="1"/>
                    <a:pt x="7925" y="95"/>
                    <a:pt x="7944" y="283"/>
                  </a:cubicBezTo>
                  <a:lnTo>
                    <a:pt x="7944" y="997"/>
                  </a:lnTo>
                  <a:lnTo>
                    <a:pt x="6867" y="997"/>
                  </a:lnTo>
                  <a:lnTo>
                    <a:pt x="6867" y="283"/>
                  </a:lnTo>
                  <a:cubicBezTo>
                    <a:pt x="6880" y="95"/>
                    <a:pt x="6743" y="1"/>
                    <a:pt x="6607" y="1"/>
                  </a:cubicBezTo>
                  <a:cubicBezTo>
                    <a:pt x="6471" y="1"/>
                    <a:pt x="6335" y="95"/>
                    <a:pt x="6348" y="283"/>
                  </a:cubicBezTo>
                  <a:lnTo>
                    <a:pt x="6348" y="997"/>
                  </a:lnTo>
                  <a:lnTo>
                    <a:pt x="5283" y="997"/>
                  </a:lnTo>
                  <a:lnTo>
                    <a:pt x="5283" y="283"/>
                  </a:lnTo>
                  <a:cubicBezTo>
                    <a:pt x="5296" y="95"/>
                    <a:pt x="5160" y="1"/>
                    <a:pt x="5024" y="1"/>
                  </a:cubicBezTo>
                  <a:cubicBezTo>
                    <a:pt x="4887" y="1"/>
                    <a:pt x="4751" y="95"/>
                    <a:pt x="4764" y="283"/>
                  </a:cubicBezTo>
                  <a:lnTo>
                    <a:pt x="4764" y="997"/>
                  </a:lnTo>
                  <a:lnTo>
                    <a:pt x="3687" y="997"/>
                  </a:lnTo>
                  <a:lnTo>
                    <a:pt x="3687" y="283"/>
                  </a:lnTo>
                  <a:cubicBezTo>
                    <a:pt x="3706" y="95"/>
                    <a:pt x="3570" y="1"/>
                    <a:pt x="3434" y="1"/>
                  </a:cubicBezTo>
                  <a:cubicBezTo>
                    <a:pt x="3297" y="1"/>
                    <a:pt x="3161" y="95"/>
                    <a:pt x="3180" y="283"/>
                  </a:cubicBezTo>
                  <a:lnTo>
                    <a:pt x="3180" y="997"/>
                  </a:lnTo>
                  <a:lnTo>
                    <a:pt x="2116" y="997"/>
                  </a:lnTo>
                  <a:lnTo>
                    <a:pt x="2116" y="283"/>
                  </a:lnTo>
                  <a:cubicBezTo>
                    <a:pt x="2129" y="95"/>
                    <a:pt x="1993" y="1"/>
                    <a:pt x="1857" y="1"/>
                  </a:cubicBezTo>
                  <a:cubicBezTo>
                    <a:pt x="1720" y="1"/>
                    <a:pt x="1584" y="95"/>
                    <a:pt x="1597" y="283"/>
                  </a:cubicBezTo>
                  <a:lnTo>
                    <a:pt x="1597" y="997"/>
                  </a:lnTo>
                  <a:lnTo>
                    <a:pt x="533" y="997"/>
                  </a:lnTo>
                  <a:lnTo>
                    <a:pt x="533" y="283"/>
                  </a:lnTo>
                  <a:cubicBezTo>
                    <a:pt x="546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0" name="Google Shape;1281;p76">
            <a:extLst>
              <a:ext uri="{FF2B5EF4-FFF2-40B4-BE49-F238E27FC236}">
                <a16:creationId xmlns:a16="http://schemas.microsoft.com/office/drawing/2014/main" id="{759B48BA-B1EA-62E8-556E-82ED422A5543}"/>
              </a:ext>
            </a:extLst>
          </p:cNvPr>
          <p:cNvSpPr/>
          <p:nvPr/>
        </p:nvSpPr>
        <p:spPr>
          <a:xfrm>
            <a:off x="5321949" y="3315894"/>
            <a:ext cx="481547" cy="600710"/>
          </a:xfrm>
          <a:custGeom>
            <a:avLst/>
            <a:gdLst/>
            <a:ahLst/>
            <a:cxnLst/>
            <a:rect l="l" t="t" r="r" b="b"/>
            <a:pathLst>
              <a:path w="14071" h="17553" extrusionOk="0">
                <a:moveTo>
                  <a:pt x="7036" y="3209"/>
                </a:moveTo>
                <a:lnTo>
                  <a:pt x="7451" y="3495"/>
                </a:lnTo>
                <a:lnTo>
                  <a:pt x="7438" y="4105"/>
                </a:lnTo>
                <a:lnTo>
                  <a:pt x="6633" y="4105"/>
                </a:lnTo>
                <a:lnTo>
                  <a:pt x="6633" y="3495"/>
                </a:lnTo>
                <a:lnTo>
                  <a:pt x="7036" y="3209"/>
                </a:lnTo>
                <a:close/>
                <a:moveTo>
                  <a:pt x="6776" y="2067"/>
                </a:moveTo>
                <a:lnTo>
                  <a:pt x="6776" y="2755"/>
                </a:lnTo>
                <a:lnTo>
                  <a:pt x="6231" y="3145"/>
                </a:lnTo>
                <a:cubicBezTo>
                  <a:pt x="6153" y="3196"/>
                  <a:pt x="6114" y="3274"/>
                  <a:pt x="6114" y="3352"/>
                </a:cubicBezTo>
                <a:lnTo>
                  <a:pt x="6114" y="4105"/>
                </a:lnTo>
                <a:lnTo>
                  <a:pt x="5374" y="4105"/>
                </a:lnTo>
                <a:cubicBezTo>
                  <a:pt x="5283" y="4105"/>
                  <a:pt x="5205" y="4144"/>
                  <a:pt x="5167" y="4209"/>
                </a:cubicBezTo>
                <a:lnTo>
                  <a:pt x="4907" y="4572"/>
                </a:lnTo>
                <a:lnTo>
                  <a:pt x="4660" y="4209"/>
                </a:lnTo>
                <a:cubicBezTo>
                  <a:pt x="4614" y="4151"/>
                  <a:pt x="4546" y="4103"/>
                  <a:pt x="4477" y="4103"/>
                </a:cubicBezTo>
                <a:cubicBezTo>
                  <a:pt x="4469" y="4103"/>
                  <a:pt x="4461" y="4104"/>
                  <a:pt x="4453" y="4105"/>
                </a:cubicBezTo>
                <a:lnTo>
                  <a:pt x="3817" y="4105"/>
                </a:lnTo>
                <a:cubicBezTo>
                  <a:pt x="3882" y="4040"/>
                  <a:pt x="6776" y="2067"/>
                  <a:pt x="6776" y="2067"/>
                </a:cubicBezTo>
                <a:close/>
                <a:moveTo>
                  <a:pt x="7295" y="2067"/>
                </a:moveTo>
                <a:cubicBezTo>
                  <a:pt x="7295" y="2067"/>
                  <a:pt x="10190" y="4040"/>
                  <a:pt x="10268" y="4092"/>
                </a:cubicBezTo>
                <a:lnTo>
                  <a:pt x="10268" y="4105"/>
                </a:lnTo>
                <a:lnTo>
                  <a:pt x="9619" y="4105"/>
                </a:lnTo>
                <a:cubicBezTo>
                  <a:pt x="9609" y="4104"/>
                  <a:pt x="9600" y="4103"/>
                  <a:pt x="9591" y="4103"/>
                </a:cubicBezTo>
                <a:cubicBezTo>
                  <a:pt x="9512" y="4103"/>
                  <a:pt x="9446" y="4151"/>
                  <a:pt x="9411" y="4209"/>
                </a:cubicBezTo>
                <a:lnTo>
                  <a:pt x="9151" y="4572"/>
                </a:lnTo>
                <a:lnTo>
                  <a:pt x="8918" y="4209"/>
                </a:lnTo>
                <a:cubicBezTo>
                  <a:pt x="8866" y="4144"/>
                  <a:pt x="8788" y="4092"/>
                  <a:pt x="8697" y="4092"/>
                </a:cubicBezTo>
                <a:lnTo>
                  <a:pt x="7957" y="4092"/>
                </a:lnTo>
                <a:lnTo>
                  <a:pt x="7957" y="3352"/>
                </a:lnTo>
                <a:cubicBezTo>
                  <a:pt x="7957" y="3274"/>
                  <a:pt x="7918" y="3196"/>
                  <a:pt x="7853" y="3145"/>
                </a:cubicBezTo>
                <a:lnTo>
                  <a:pt x="7295" y="2755"/>
                </a:lnTo>
                <a:lnTo>
                  <a:pt x="7295" y="2067"/>
                </a:lnTo>
                <a:close/>
                <a:moveTo>
                  <a:pt x="4323" y="4611"/>
                </a:moveTo>
                <a:lnTo>
                  <a:pt x="4595" y="5027"/>
                </a:lnTo>
                <a:lnTo>
                  <a:pt x="4310" y="5429"/>
                </a:lnTo>
                <a:lnTo>
                  <a:pt x="2752" y="5429"/>
                </a:lnTo>
                <a:cubicBezTo>
                  <a:pt x="2882" y="5130"/>
                  <a:pt x="3064" y="4858"/>
                  <a:pt x="3271" y="4611"/>
                </a:cubicBezTo>
                <a:close/>
                <a:moveTo>
                  <a:pt x="6114" y="4611"/>
                </a:moveTo>
                <a:lnTo>
                  <a:pt x="6114" y="5429"/>
                </a:lnTo>
                <a:lnTo>
                  <a:pt x="5504" y="5429"/>
                </a:lnTo>
                <a:lnTo>
                  <a:pt x="5218" y="5027"/>
                </a:lnTo>
                <a:lnTo>
                  <a:pt x="5504" y="4611"/>
                </a:lnTo>
                <a:close/>
                <a:moveTo>
                  <a:pt x="7438" y="4611"/>
                </a:moveTo>
                <a:lnTo>
                  <a:pt x="7438" y="5429"/>
                </a:lnTo>
                <a:lnTo>
                  <a:pt x="6633" y="5429"/>
                </a:lnTo>
                <a:lnTo>
                  <a:pt x="6633" y="4611"/>
                </a:lnTo>
                <a:close/>
                <a:moveTo>
                  <a:pt x="8567" y="4611"/>
                </a:moveTo>
                <a:lnTo>
                  <a:pt x="8853" y="5027"/>
                </a:lnTo>
                <a:lnTo>
                  <a:pt x="8567" y="5429"/>
                </a:lnTo>
                <a:lnTo>
                  <a:pt x="7957" y="5429"/>
                </a:lnTo>
                <a:lnTo>
                  <a:pt x="7957" y="4611"/>
                </a:lnTo>
                <a:close/>
                <a:moveTo>
                  <a:pt x="10800" y="4611"/>
                </a:moveTo>
                <a:cubicBezTo>
                  <a:pt x="11007" y="4858"/>
                  <a:pt x="11189" y="5130"/>
                  <a:pt x="11332" y="5429"/>
                </a:cubicBezTo>
                <a:lnTo>
                  <a:pt x="9761" y="5429"/>
                </a:lnTo>
                <a:lnTo>
                  <a:pt x="9476" y="5027"/>
                </a:lnTo>
                <a:lnTo>
                  <a:pt x="9761" y="4611"/>
                </a:lnTo>
                <a:close/>
                <a:moveTo>
                  <a:pt x="7438" y="5948"/>
                </a:moveTo>
                <a:lnTo>
                  <a:pt x="7438" y="6545"/>
                </a:lnTo>
                <a:lnTo>
                  <a:pt x="7036" y="6844"/>
                </a:lnTo>
                <a:lnTo>
                  <a:pt x="6620" y="6545"/>
                </a:lnTo>
                <a:lnTo>
                  <a:pt x="6620" y="5948"/>
                </a:lnTo>
                <a:close/>
                <a:moveTo>
                  <a:pt x="3194" y="5935"/>
                </a:moveTo>
                <a:lnTo>
                  <a:pt x="3194" y="6545"/>
                </a:lnTo>
                <a:lnTo>
                  <a:pt x="2713" y="6896"/>
                </a:lnTo>
                <a:lnTo>
                  <a:pt x="2389" y="6896"/>
                </a:lnTo>
                <a:cubicBezTo>
                  <a:pt x="2402" y="6571"/>
                  <a:pt x="2454" y="6247"/>
                  <a:pt x="2545" y="5935"/>
                </a:cubicBezTo>
                <a:close/>
                <a:moveTo>
                  <a:pt x="11540" y="5948"/>
                </a:moveTo>
                <a:cubicBezTo>
                  <a:pt x="11630" y="6260"/>
                  <a:pt x="11682" y="6584"/>
                  <a:pt x="11695" y="6909"/>
                </a:cubicBezTo>
                <a:lnTo>
                  <a:pt x="11371" y="6909"/>
                </a:lnTo>
                <a:lnTo>
                  <a:pt x="10891" y="6558"/>
                </a:lnTo>
                <a:lnTo>
                  <a:pt x="10891" y="5948"/>
                </a:lnTo>
                <a:close/>
                <a:moveTo>
                  <a:pt x="2713" y="7402"/>
                </a:moveTo>
                <a:lnTo>
                  <a:pt x="3194" y="7752"/>
                </a:lnTo>
                <a:lnTo>
                  <a:pt x="3194" y="8349"/>
                </a:lnTo>
                <a:lnTo>
                  <a:pt x="2389" y="8349"/>
                </a:lnTo>
                <a:lnTo>
                  <a:pt x="2389" y="7402"/>
                </a:lnTo>
                <a:close/>
                <a:moveTo>
                  <a:pt x="7036" y="7480"/>
                </a:moveTo>
                <a:lnTo>
                  <a:pt x="7438" y="7765"/>
                </a:lnTo>
                <a:lnTo>
                  <a:pt x="7438" y="8362"/>
                </a:lnTo>
                <a:lnTo>
                  <a:pt x="6620" y="8362"/>
                </a:lnTo>
                <a:lnTo>
                  <a:pt x="6620" y="7765"/>
                </a:lnTo>
                <a:lnTo>
                  <a:pt x="7036" y="7480"/>
                </a:lnTo>
                <a:close/>
                <a:moveTo>
                  <a:pt x="11695" y="7415"/>
                </a:moveTo>
                <a:lnTo>
                  <a:pt x="11695" y="8362"/>
                </a:lnTo>
                <a:lnTo>
                  <a:pt x="10891" y="8362"/>
                </a:lnTo>
                <a:lnTo>
                  <a:pt x="10891" y="7752"/>
                </a:lnTo>
                <a:lnTo>
                  <a:pt x="11371" y="7415"/>
                </a:lnTo>
                <a:close/>
                <a:moveTo>
                  <a:pt x="4907" y="5481"/>
                </a:moveTo>
                <a:lnTo>
                  <a:pt x="5154" y="5831"/>
                </a:lnTo>
                <a:cubicBezTo>
                  <a:pt x="5205" y="5896"/>
                  <a:pt x="5283" y="5948"/>
                  <a:pt x="5361" y="5948"/>
                </a:cubicBezTo>
                <a:lnTo>
                  <a:pt x="6114" y="5948"/>
                </a:lnTo>
                <a:lnTo>
                  <a:pt x="6114" y="6688"/>
                </a:lnTo>
                <a:cubicBezTo>
                  <a:pt x="6101" y="6766"/>
                  <a:pt x="6153" y="6844"/>
                  <a:pt x="6218" y="6896"/>
                </a:cubicBezTo>
                <a:lnTo>
                  <a:pt x="6581" y="7155"/>
                </a:lnTo>
                <a:lnTo>
                  <a:pt x="6218" y="7415"/>
                </a:lnTo>
                <a:cubicBezTo>
                  <a:pt x="6153" y="7467"/>
                  <a:pt x="6101" y="7545"/>
                  <a:pt x="6114" y="7623"/>
                </a:cubicBezTo>
                <a:lnTo>
                  <a:pt x="6114" y="8362"/>
                </a:lnTo>
                <a:lnTo>
                  <a:pt x="5361" y="8362"/>
                </a:lnTo>
                <a:cubicBezTo>
                  <a:pt x="5283" y="8362"/>
                  <a:pt x="5205" y="8414"/>
                  <a:pt x="5154" y="8479"/>
                </a:cubicBezTo>
                <a:lnTo>
                  <a:pt x="4907" y="8843"/>
                </a:lnTo>
                <a:lnTo>
                  <a:pt x="4660" y="8479"/>
                </a:lnTo>
                <a:cubicBezTo>
                  <a:pt x="4614" y="8421"/>
                  <a:pt x="4546" y="8373"/>
                  <a:pt x="4477" y="8373"/>
                </a:cubicBezTo>
                <a:cubicBezTo>
                  <a:pt x="4469" y="8373"/>
                  <a:pt x="4461" y="8374"/>
                  <a:pt x="4453" y="8375"/>
                </a:cubicBezTo>
                <a:lnTo>
                  <a:pt x="3713" y="8375"/>
                </a:lnTo>
                <a:lnTo>
                  <a:pt x="3713" y="7635"/>
                </a:lnTo>
                <a:cubicBezTo>
                  <a:pt x="3713" y="7545"/>
                  <a:pt x="3674" y="7467"/>
                  <a:pt x="3596" y="7415"/>
                </a:cubicBezTo>
                <a:lnTo>
                  <a:pt x="3233" y="7155"/>
                </a:lnTo>
                <a:lnTo>
                  <a:pt x="3609" y="6896"/>
                </a:lnTo>
                <a:cubicBezTo>
                  <a:pt x="3674" y="6844"/>
                  <a:pt x="3713" y="6766"/>
                  <a:pt x="3713" y="6688"/>
                </a:cubicBezTo>
                <a:lnTo>
                  <a:pt x="3713" y="5948"/>
                </a:lnTo>
                <a:lnTo>
                  <a:pt x="4453" y="5948"/>
                </a:lnTo>
                <a:cubicBezTo>
                  <a:pt x="4530" y="5935"/>
                  <a:pt x="4608" y="5896"/>
                  <a:pt x="4660" y="5831"/>
                </a:cubicBezTo>
                <a:lnTo>
                  <a:pt x="4907" y="5481"/>
                </a:lnTo>
                <a:close/>
                <a:moveTo>
                  <a:pt x="9151" y="5468"/>
                </a:moveTo>
                <a:lnTo>
                  <a:pt x="9411" y="5831"/>
                </a:lnTo>
                <a:cubicBezTo>
                  <a:pt x="9463" y="5896"/>
                  <a:pt x="9541" y="5948"/>
                  <a:pt x="9619" y="5948"/>
                </a:cubicBezTo>
                <a:lnTo>
                  <a:pt x="10371" y="5948"/>
                </a:lnTo>
                <a:lnTo>
                  <a:pt x="10371" y="6688"/>
                </a:lnTo>
                <a:cubicBezTo>
                  <a:pt x="10371" y="6766"/>
                  <a:pt x="10410" y="6844"/>
                  <a:pt x="10475" y="6896"/>
                </a:cubicBezTo>
                <a:lnTo>
                  <a:pt x="10852" y="7155"/>
                </a:lnTo>
                <a:lnTo>
                  <a:pt x="10488" y="7415"/>
                </a:lnTo>
                <a:cubicBezTo>
                  <a:pt x="10410" y="7467"/>
                  <a:pt x="10371" y="7545"/>
                  <a:pt x="10371" y="7623"/>
                </a:cubicBezTo>
                <a:lnTo>
                  <a:pt x="10371" y="8362"/>
                </a:lnTo>
                <a:lnTo>
                  <a:pt x="9632" y="8362"/>
                </a:lnTo>
                <a:cubicBezTo>
                  <a:pt x="9541" y="8362"/>
                  <a:pt x="9463" y="8414"/>
                  <a:pt x="9424" y="8479"/>
                </a:cubicBezTo>
                <a:lnTo>
                  <a:pt x="9164" y="8843"/>
                </a:lnTo>
                <a:lnTo>
                  <a:pt x="8918" y="8479"/>
                </a:lnTo>
                <a:cubicBezTo>
                  <a:pt x="8871" y="8421"/>
                  <a:pt x="8804" y="8373"/>
                  <a:pt x="8725" y="8373"/>
                </a:cubicBezTo>
                <a:cubicBezTo>
                  <a:pt x="8716" y="8373"/>
                  <a:pt x="8706" y="8374"/>
                  <a:pt x="8697" y="8375"/>
                </a:cubicBezTo>
                <a:lnTo>
                  <a:pt x="7957" y="8375"/>
                </a:lnTo>
                <a:lnTo>
                  <a:pt x="7957" y="7635"/>
                </a:lnTo>
                <a:cubicBezTo>
                  <a:pt x="7957" y="7545"/>
                  <a:pt x="7918" y="7467"/>
                  <a:pt x="7853" y="7415"/>
                </a:cubicBezTo>
                <a:lnTo>
                  <a:pt x="7490" y="7168"/>
                </a:lnTo>
                <a:lnTo>
                  <a:pt x="7853" y="6896"/>
                </a:lnTo>
                <a:cubicBezTo>
                  <a:pt x="7918" y="6844"/>
                  <a:pt x="7957" y="6766"/>
                  <a:pt x="7957" y="6688"/>
                </a:cubicBezTo>
                <a:lnTo>
                  <a:pt x="7957" y="5948"/>
                </a:lnTo>
                <a:lnTo>
                  <a:pt x="8697" y="5948"/>
                </a:lnTo>
                <a:cubicBezTo>
                  <a:pt x="8788" y="5948"/>
                  <a:pt x="8866" y="5909"/>
                  <a:pt x="8918" y="5831"/>
                </a:cubicBezTo>
                <a:lnTo>
                  <a:pt x="8905" y="5831"/>
                </a:lnTo>
                <a:lnTo>
                  <a:pt x="9151" y="5468"/>
                </a:lnTo>
                <a:close/>
                <a:moveTo>
                  <a:pt x="3194" y="8869"/>
                </a:moveTo>
                <a:lnTo>
                  <a:pt x="3194" y="9686"/>
                </a:lnTo>
                <a:lnTo>
                  <a:pt x="2389" y="9686"/>
                </a:lnTo>
                <a:lnTo>
                  <a:pt x="2389" y="8869"/>
                </a:lnTo>
                <a:close/>
                <a:moveTo>
                  <a:pt x="4310" y="8869"/>
                </a:moveTo>
                <a:lnTo>
                  <a:pt x="4595" y="9284"/>
                </a:lnTo>
                <a:lnTo>
                  <a:pt x="4310" y="9686"/>
                </a:lnTo>
                <a:lnTo>
                  <a:pt x="3713" y="9686"/>
                </a:lnTo>
                <a:lnTo>
                  <a:pt x="3713" y="8869"/>
                </a:lnTo>
                <a:close/>
                <a:moveTo>
                  <a:pt x="10371" y="8882"/>
                </a:moveTo>
                <a:lnTo>
                  <a:pt x="10371" y="9686"/>
                </a:lnTo>
                <a:lnTo>
                  <a:pt x="9761" y="9686"/>
                </a:lnTo>
                <a:lnTo>
                  <a:pt x="9476" y="9297"/>
                </a:lnTo>
                <a:lnTo>
                  <a:pt x="9761" y="8882"/>
                </a:lnTo>
                <a:close/>
                <a:moveTo>
                  <a:pt x="11695" y="8882"/>
                </a:moveTo>
                <a:lnTo>
                  <a:pt x="11695" y="9686"/>
                </a:lnTo>
                <a:lnTo>
                  <a:pt x="10891" y="9686"/>
                </a:lnTo>
                <a:lnTo>
                  <a:pt x="10891" y="8882"/>
                </a:lnTo>
                <a:close/>
                <a:moveTo>
                  <a:pt x="6114" y="8882"/>
                </a:moveTo>
                <a:lnTo>
                  <a:pt x="6114" y="9699"/>
                </a:lnTo>
                <a:lnTo>
                  <a:pt x="5504" y="9699"/>
                </a:lnTo>
                <a:lnTo>
                  <a:pt x="5218" y="9297"/>
                </a:lnTo>
                <a:lnTo>
                  <a:pt x="5504" y="8882"/>
                </a:lnTo>
                <a:close/>
                <a:moveTo>
                  <a:pt x="7438" y="8882"/>
                </a:moveTo>
                <a:lnTo>
                  <a:pt x="7438" y="9699"/>
                </a:lnTo>
                <a:lnTo>
                  <a:pt x="6633" y="9699"/>
                </a:lnTo>
                <a:lnTo>
                  <a:pt x="6633" y="8882"/>
                </a:lnTo>
                <a:close/>
                <a:moveTo>
                  <a:pt x="8567" y="8882"/>
                </a:moveTo>
                <a:lnTo>
                  <a:pt x="8853" y="9297"/>
                </a:lnTo>
                <a:lnTo>
                  <a:pt x="8567" y="9699"/>
                </a:lnTo>
                <a:lnTo>
                  <a:pt x="7957" y="9699"/>
                </a:lnTo>
                <a:lnTo>
                  <a:pt x="7957" y="8882"/>
                </a:lnTo>
                <a:close/>
                <a:moveTo>
                  <a:pt x="7438" y="10218"/>
                </a:moveTo>
                <a:lnTo>
                  <a:pt x="7438" y="10816"/>
                </a:lnTo>
                <a:lnTo>
                  <a:pt x="7036" y="11114"/>
                </a:lnTo>
                <a:lnTo>
                  <a:pt x="6633" y="10816"/>
                </a:lnTo>
                <a:lnTo>
                  <a:pt x="6633" y="10218"/>
                </a:lnTo>
                <a:close/>
                <a:moveTo>
                  <a:pt x="3194" y="10205"/>
                </a:moveTo>
                <a:lnTo>
                  <a:pt x="3194" y="10816"/>
                </a:lnTo>
                <a:lnTo>
                  <a:pt x="2713" y="11166"/>
                </a:lnTo>
                <a:lnTo>
                  <a:pt x="2389" y="11166"/>
                </a:lnTo>
                <a:lnTo>
                  <a:pt x="2389" y="10205"/>
                </a:lnTo>
                <a:close/>
                <a:moveTo>
                  <a:pt x="11695" y="10205"/>
                </a:moveTo>
                <a:lnTo>
                  <a:pt x="11695" y="11166"/>
                </a:lnTo>
                <a:lnTo>
                  <a:pt x="11371" y="11166"/>
                </a:lnTo>
                <a:lnTo>
                  <a:pt x="10891" y="10816"/>
                </a:lnTo>
                <a:lnTo>
                  <a:pt x="10891" y="10205"/>
                </a:lnTo>
                <a:close/>
                <a:moveTo>
                  <a:pt x="2713" y="11685"/>
                </a:moveTo>
                <a:lnTo>
                  <a:pt x="3194" y="12023"/>
                </a:lnTo>
                <a:lnTo>
                  <a:pt x="3194" y="12620"/>
                </a:lnTo>
                <a:lnTo>
                  <a:pt x="2389" y="12620"/>
                </a:lnTo>
                <a:lnTo>
                  <a:pt x="2389" y="11685"/>
                </a:lnTo>
                <a:close/>
                <a:moveTo>
                  <a:pt x="7036" y="11750"/>
                </a:moveTo>
                <a:lnTo>
                  <a:pt x="7438" y="12036"/>
                </a:lnTo>
                <a:lnTo>
                  <a:pt x="7438" y="12633"/>
                </a:lnTo>
                <a:lnTo>
                  <a:pt x="6633" y="12633"/>
                </a:lnTo>
                <a:lnTo>
                  <a:pt x="6633" y="12036"/>
                </a:lnTo>
                <a:lnTo>
                  <a:pt x="7036" y="11750"/>
                </a:lnTo>
                <a:close/>
                <a:moveTo>
                  <a:pt x="11695" y="11685"/>
                </a:moveTo>
                <a:lnTo>
                  <a:pt x="11695" y="12633"/>
                </a:lnTo>
                <a:lnTo>
                  <a:pt x="10891" y="12633"/>
                </a:lnTo>
                <a:lnTo>
                  <a:pt x="10891" y="12023"/>
                </a:lnTo>
                <a:lnTo>
                  <a:pt x="11371" y="11685"/>
                </a:lnTo>
                <a:close/>
                <a:moveTo>
                  <a:pt x="4907" y="9738"/>
                </a:moveTo>
                <a:lnTo>
                  <a:pt x="5167" y="10102"/>
                </a:lnTo>
                <a:cubicBezTo>
                  <a:pt x="5205" y="10167"/>
                  <a:pt x="5283" y="10205"/>
                  <a:pt x="5374" y="10205"/>
                </a:cubicBezTo>
                <a:lnTo>
                  <a:pt x="6114" y="10205"/>
                </a:lnTo>
                <a:lnTo>
                  <a:pt x="6114" y="10945"/>
                </a:lnTo>
                <a:cubicBezTo>
                  <a:pt x="6114" y="11036"/>
                  <a:pt x="6153" y="11114"/>
                  <a:pt x="6218" y="11153"/>
                </a:cubicBezTo>
                <a:lnTo>
                  <a:pt x="6594" y="11426"/>
                </a:lnTo>
                <a:lnTo>
                  <a:pt x="6218" y="11685"/>
                </a:lnTo>
                <a:cubicBezTo>
                  <a:pt x="6153" y="11724"/>
                  <a:pt x="6114" y="11815"/>
                  <a:pt x="6114" y="11893"/>
                </a:cubicBezTo>
                <a:lnTo>
                  <a:pt x="6114" y="12633"/>
                </a:lnTo>
                <a:lnTo>
                  <a:pt x="5374" y="12633"/>
                </a:lnTo>
                <a:cubicBezTo>
                  <a:pt x="5283" y="12633"/>
                  <a:pt x="5205" y="12672"/>
                  <a:pt x="5167" y="12750"/>
                </a:cubicBezTo>
                <a:lnTo>
                  <a:pt x="5167" y="12737"/>
                </a:lnTo>
                <a:lnTo>
                  <a:pt x="4907" y="13100"/>
                </a:lnTo>
                <a:lnTo>
                  <a:pt x="4660" y="12737"/>
                </a:lnTo>
                <a:cubicBezTo>
                  <a:pt x="4608" y="12672"/>
                  <a:pt x="4530" y="12620"/>
                  <a:pt x="4453" y="12620"/>
                </a:cubicBezTo>
                <a:lnTo>
                  <a:pt x="3713" y="12620"/>
                </a:lnTo>
                <a:lnTo>
                  <a:pt x="3713" y="11893"/>
                </a:lnTo>
                <a:cubicBezTo>
                  <a:pt x="3713" y="11802"/>
                  <a:pt x="3674" y="11724"/>
                  <a:pt x="3596" y="11672"/>
                </a:cubicBezTo>
                <a:lnTo>
                  <a:pt x="3233" y="11426"/>
                </a:lnTo>
                <a:lnTo>
                  <a:pt x="3609" y="11153"/>
                </a:lnTo>
                <a:cubicBezTo>
                  <a:pt x="3674" y="11114"/>
                  <a:pt x="3713" y="11036"/>
                  <a:pt x="3713" y="10945"/>
                </a:cubicBezTo>
                <a:lnTo>
                  <a:pt x="3713" y="10205"/>
                </a:lnTo>
                <a:lnTo>
                  <a:pt x="4453" y="10205"/>
                </a:lnTo>
                <a:cubicBezTo>
                  <a:pt x="4530" y="10205"/>
                  <a:pt x="4608" y="10167"/>
                  <a:pt x="4660" y="10102"/>
                </a:cubicBezTo>
                <a:lnTo>
                  <a:pt x="4907" y="9738"/>
                </a:lnTo>
                <a:close/>
                <a:moveTo>
                  <a:pt x="9164" y="9738"/>
                </a:moveTo>
                <a:lnTo>
                  <a:pt x="9411" y="10102"/>
                </a:lnTo>
                <a:cubicBezTo>
                  <a:pt x="9463" y="10167"/>
                  <a:pt x="9541" y="10205"/>
                  <a:pt x="9619" y="10205"/>
                </a:cubicBezTo>
                <a:lnTo>
                  <a:pt x="10371" y="10205"/>
                </a:lnTo>
                <a:lnTo>
                  <a:pt x="10371" y="10958"/>
                </a:lnTo>
                <a:cubicBezTo>
                  <a:pt x="10371" y="11036"/>
                  <a:pt x="10410" y="11114"/>
                  <a:pt x="10475" y="11166"/>
                </a:cubicBezTo>
                <a:lnTo>
                  <a:pt x="10852" y="11426"/>
                </a:lnTo>
                <a:lnTo>
                  <a:pt x="10488" y="11685"/>
                </a:lnTo>
                <a:cubicBezTo>
                  <a:pt x="10410" y="11724"/>
                  <a:pt x="10371" y="11802"/>
                  <a:pt x="10371" y="11893"/>
                </a:cubicBezTo>
                <a:lnTo>
                  <a:pt x="10371" y="12633"/>
                </a:lnTo>
                <a:lnTo>
                  <a:pt x="9632" y="12633"/>
                </a:lnTo>
                <a:cubicBezTo>
                  <a:pt x="9541" y="12633"/>
                  <a:pt x="9463" y="12672"/>
                  <a:pt x="9424" y="12737"/>
                </a:cubicBezTo>
                <a:lnTo>
                  <a:pt x="9164" y="13100"/>
                </a:lnTo>
                <a:lnTo>
                  <a:pt x="8918" y="12750"/>
                </a:lnTo>
                <a:cubicBezTo>
                  <a:pt x="8866" y="12672"/>
                  <a:pt x="8788" y="12633"/>
                  <a:pt x="8697" y="12633"/>
                </a:cubicBezTo>
                <a:lnTo>
                  <a:pt x="7957" y="12633"/>
                </a:lnTo>
                <a:lnTo>
                  <a:pt x="7957" y="11893"/>
                </a:lnTo>
                <a:cubicBezTo>
                  <a:pt x="7957" y="11802"/>
                  <a:pt x="7918" y="11724"/>
                  <a:pt x="7853" y="11672"/>
                </a:cubicBezTo>
                <a:lnTo>
                  <a:pt x="7490" y="11426"/>
                </a:lnTo>
                <a:lnTo>
                  <a:pt x="7853" y="11153"/>
                </a:lnTo>
                <a:cubicBezTo>
                  <a:pt x="7918" y="11101"/>
                  <a:pt x="7957" y="11023"/>
                  <a:pt x="7957" y="10945"/>
                </a:cubicBezTo>
                <a:lnTo>
                  <a:pt x="7957" y="10205"/>
                </a:lnTo>
                <a:lnTo>
                  <a:pt x="8697" y="10205"/>
                </a:lnTo>
                <a:cubicBezTo>
                  <a:pt x="8788" y="10205"/>
                  <a:pt x="8866" y="10167"/>
                  <a:pt x="8918" y="10102"/>
                </a:cubicBezTo>
                <a:lnTo>
                  <a:pt x="9164" y="9738"/>
                </a:lnTo>
                <a:close/>
                <a:moveTo>
                  <a:pt x="3194" y="13139"/>
                </a:moveTo>
                <a:lnTo>
                  <a:pt x="3194" y="13957"/>
                </a:lnTo>
                <a:lnTo>
                  <a:pt x="2389" y="13957"/>
                </a:lnTo>
                <a:lnTo>
                  <a:pt x="2389" y="13139"/>
                </a:lnTo>
                <a:close/>
                <a:moveTo>
                  <a:pt x="4323" y="13139"/>
                </a:moveTo>
                <a:lnTo>
                  <a:pt x="4608" y="13554"/>
                </a:lnTo>
                <a:lnTo>
                  <a:pt x="4323" y="13957"/>
                </a:lnTo>
                <a:lnTo>
                  <a:pt x="3713" y="13957"/>
                </a:lnTo>
                <a:lnTo>
                  <a:pt x="3713" y="13139"/>
                </a:lnTo>
                <a:close/>
                <a:moveTo>
                  <a:pt x="6114" y="13152"/>
                </a:moveTo>
                <a:lnTo>
                  <a:pt x="6114" y="13957"/>
                </a:lnTo>
                <a:lnTo>
                  <a:pt x="5504" y="13957"/>
                </a:lnTo>
                <a:lnTo>
                  <a:pt x="5218" y="13554"/>
                </a:lnTo>
                <a:lnTo>
                  <a:pt x="5504" y="13152"/>
                </a:lnTo>
                <a:close/>
                <a:moveTo>
                  <a:pt x="7438" y="13152"/>
                </a:moveTo>
                <a:lnTo>
                  <a:pt x="7438" y="13957"/>
                </a:lnTo>
                <a:lnTo>
                  <a:pt x="6620" y="13957"/>
                </a:lnTo>
                <a:lnTo>
                  <a:pt x="6620" y="13152"/>
                </a:lnTo>
                <a:close/>
                <a:moveTo>
                  <a:pt x="8567" y="13152"/>
                </a:moveTo>
                <a:lnTo>
                  <a:pt x="8840" y="13554"/>
                </a:lnTo>
                <a:lnTo>
                  <a:pt x="8567" y="13957"/>
                </a:lnTo>
                <a:lnTo>
                  <a:pt x="7957" y="13957"/>
                </a:lnTo>
                <a:lnTo>
                  <a:pt x="7957" y="13152"/>
                </a:lnTo>
                <a:close/>
                <a:moveTo>
                  <a:pt x="10371" y="13139"/>
                </a:moveTo>
                <a:lnTo>
                  <a:pt x="10371" y="13957"/>
                </a:lnTo>
                <a:lnTo>
                  <a:pt x="9761" y="13957"/>
                </a:lnTo>
                <a:lnTo>
                  <a:pt x="9476" y="13554"/>
                </a:lnTo>
                <a:lnTo>
                  <a:pt x="9761" y="13139"/>
                </a:lnTo>
                <a:close/>
                <a:moveTo>
                  <a:pt x="11695" y="13152"/>
                </a:moveTo>
                <a:lnTo>
                  <a:pt x="11695" y="13957"/>
                </a:lnTo>
                <a:lnTo>
                  <a:pt x="10891" y="13957"/>
                </a:lnTo>
                <a:lnTo>
                  <a:pt x="10891" y="13152"/>
                </a:lnTo>
                <a:close/>
                <a:moveTo>
                  <a:pt x="3194" y="14489"/>
                </a:moveTo>
                <a:lnTo>
                  <a:pt x="3194" y="15852"/>
                </a:lnTo>
                <a:lnTo>
                  <a:pt x="2376" y="15852"/>
                </a:lnTo>
                <a:lnTo>
                  <a:pt x="2376" y="14489"/>
                </a:lnTo>
                <a:close/>
                <a:moveTo>
                  <a:pt x="4907" y="14009"/>
                </a:moveTo>
                <a:lnTo>
                  <a:pt x="5167" y="14372"/>
                </a:lnTo>
                <a:cubicBezTo>
                  <a:pt x="5205" y="14437"/>
                  <a:pt x="5283" y="14476"/>
                  <a:pt x="5374" y="14489"/>
                </a:cubicBezTo>
                <a:lnTo>
                  <a:pt x="6114" y="14489"/>
                </a:lnTo>
                <a:lnTo>
                  <a:pt x="6114" y="15852"/>
                </a:lnTo>
                <a:lnTo>
                  <a:pt x="3713" y="15852"/>
                </a:lnTo>
                <a:lnTo>
                  <a:pt x="3713" y="14489"/>
                </a:lnTo>
                <a:lnTo>
                  <a:pt x="4453" y="14489"/>
                </a:lnTo>
                <a:cubicBezTo>
                  <a:pt x="4530" y="14489"/>
                  <a:pt x="4608" y="14437"/>
                  <a:pt x="4660" y="14372"/>
                </a:cubicBezTo>
                <a:lnTo>
                  <a:pt x="4907" y="14009"/>
                </a:lnTo>
                <a:close/>
                <a:moveTo>
                  <a:pt x="9151" y="14009"/>
                </a:moveTo>
                <a:lnTo>
                  <a:pt x="9411" y="14372"/>
                </a:lnTo>
                <a:cubicBezTo>
                  <a:pt x="9463" y="14437"/>
                  <a:pt x="9541" y="14489"/>
                  <a:pt x="9619" y="14489"/>
                </a:cubicBezTo>
                <a:lnTo>
                  <a:pt x="10371" y="14489"/>
                </a:lnTo>
                <a:lnTo>
                  <a:pt x="10371" y="15852"/>
                </a:lnTo>
                <a:lnTo>
                  <a:pt x="6646" y="15852"/>
                </a:lnTo>
                <a:lnTo>
                  <a:pt x="6633" y="14489"/>
                </a:lnTo>
                <a:lnTo>
                  <a:pt x="7438" y="14489"/>
                </a:lnTo>
                <a:lnTo>
                  <a:pt x="7438" y="14878"/>
                </a:lnTo>
                <a:cubicBezTo>
                  <a:pt x="7425" y="15066"/>
                  <a:pt x="7561" y="15160"/>
                  <a:pt x="7698" y="15160"/>
                </a:cubicBezTo>
                <a:cubicBezTo>
                  <a:pt x="7834" y="15160"/>
                  <a:pt x="7970" y="15066"/>
                  <a:pt x="7957" y="14878"/>
                </a:cubicBezTo>
                <a:lnTo>
                  <a:pt x="7957" y="14489"/>
                </a:lnTo>
                <a:lnTo>
                  <a:pt x="8697" y="14489"/>
                </a:lnTo>
                <a:cubicBezTo>
                  <a:pt x="8775" y="14489"/>
                  <a:pt x="8853" y="14437"/>
                  <a:pt x="8905" y="14372"/>
                </a:cubicBezTo>
                <a:lnTo>
                  <a:pt x="9151" y="14009"/>
                </a:lnTo>
                <a:close/>
                <a:moveTo>
                  <a:pt x="11695" y="14489"/>
                </a:moveTo>
                <a:lnTo>
                  <a:pt x="11695" y="15852"/>
                </a:lnTo>
                <a:lnTo>
                  <a:pt x="10878" y="15852"/>
                </a:lnTo>
                <a:lnTo>
                  <a:pt x="10878" y="14489"/>
                </a:lnTo>
                <a:close/>
                <a:moveTo>
                  <a:pt x="7042" y="0"/>
                </a:moveTo>
                <a:cubicBezTo>
                  <a:pt x="6873" y="0"/>
                  <a:pt x="6705" y="49"/>
                  <a:pt x="6555" y="146"/>
                </a:cubicBezTo>
                <a:lnTo>
                  <a:pt x="3051" y="2521"/>
                </a:lnTo>
                <a:cubicBezTo>
                  <a:pt x="1623" y="3495"/>
                  <a:pt x="740" y="5091"/>
                  <a:pt x="675" y="6818"/>
                </a:cubicBezTo>
                <a:cubicBezTo>
                  <a:pt x="286" y="6870"/>
                  <a:pt x="1" y="7194"/>
                  <a:pt x="1" y="7584"/>
                </a:cubicBezTo>
                <a:lnTo>
                  <a:pt x="1" y="8985"/>
                </a:lnTo>
                <a:cubicBezTo>
                  <a:pt x="1" y="9362"/>
                  <a:pt x="286" y="9686"/>
                  <a:pt x="663" y="9738"/>
                </a:cubicBezTo>
                <a:lnTo>
                  <a:pt x="663" y="10880"/>
                </a:lnTo>
                <a:cubicBezTo>
                  <a:pt x="650" y="11062"/>
                  <a:pt x="786" y="11153"/>
                  <a:pt x="922" y="11153"/>
                </a:cubicBezTo>
                <a:cubicBezTo>
                  <a:pt x="1058" y="11153"/>
                  <a:pt x="1195" y="11062"/>
                  <a:pt x="1182" y="10880"/>
                </a:cubicBezTo>
                <a:lnTo>
                  <a:pt x="1182" y="9492"/>
                </a:lnTo>
                <a:cubicBezTo>
                  <a:pt x="1182" y="9349"/>
                  <a:pt x="1065" y="9232"/>
                  <a:pt x="922" y="9232"/>
                </a:cubicBezTo>
                <a:lnTo>
                  <a:pt x="766" y="9232"/>
                </a:lnTo>
                <a:cubicBezTo>
                  <a:pt x="637" y="9232"/>
                  <a:pt x="520" y="9115"/>
                  <a:pt x="520" y="8985"/>
                </a:cubicBezTo>
                <a:lnTo>
                  <a:pt x="520" y="7584"/>
                </a:lnTo>
                <a:cubicBezTo>
                  <a:pt x="520" y="7441"/>
                  <a:pt x="637" y="7324"/>
                  <a:pt x="766" y="7324"/>
                </a:cubicBezTo>
                <a:lnTo>
                  <a:pt x="922" y="7324"/>
                </a:lnTo>
                <a:cubicBezTo>
                  <a:pt x="1065" y="7311"/>
                  <a:pt x="1182" y="7194"/>
                  <a:pt x="1182" y="7038"/>
                </a:cubicBezTo>
                <a:cubicBezTo>
                  <a:pt x="1182" y="5403"/>
                  <a:pt x="1986" y="3871"/>
                  <a:pt x="3349" y="2950"/>
                </a:cubicBezTo>
                <a:lnTo>
                  <a:pt x="6776" y="613"/>
                </a:lnTo>
                <a:lnTo>
                  <a:pt x="6776" y="1444"/>
                </a:lnTo>
                <a:lnTo>
                  <a:pt x="3726" y="3521"/>
                </a:lnTo>
                <a:cubicBezTo>
                  <a:pt x="2895" y="4092"/>
                  <a:pt x="2285" y="4936"/>
                  <a:pt x="2012" y="5922"/>
                </a:cubicBezTo>
                <a:cubicBezTo>
                  <a:pt x="1831" y="6610"/>
                  <a:pt x="1870" y="7324"/>
                  <a:pt x="1870" y="8038"/>
                </a:cubicBezTo>
                <a:lnTo>
                  <a:pt x="1428" y="8038"/>
                </a:lnTo>
                <a:cubicBezTo>
                  <a:pt x="1420" y="8037"/>
                  <a:pt x="1412" y="8037"/>
                  <a:pt x="1405" y="8037"/>
                </a:cubicBezTo>
                <a:cubicBezTo>
                  <a:pt x="1073" y="8037"/>
                  <a:pt x="1073" y="8558"/>
                  <a:pt x="1405" y="8558"/>
                </a:cubicBezTo>
                <a:cubicBezTo>
                  <a:pt x="1412" y="8558"/>
                  <a:pt x="1420" y="8558"/>
                  <a:pt x="1428" y="8557"/>
                </a:cubicBezTo>
                <a:lnTo>
                  <a:pt x="1870" y="8557"/>
                </a:lnTo>
                <a:lnTo>
                  <a:pt x="1870" y="16111"/>
                </a:lnTo>
                <a:cubicBezTo>
                  <a:pt x="1870" y="16241"/>
                  <a:pt x="1986" y="16358"/>
                  <a:pt x="2116" y="16358"/>
                </a:cubicBezTo>
                <a:lnTo>
                  <a:pt x="11955" y="16358"/>
                </a:lnTo>
                <a:cubicBezTo>
                  <a:pt x="12098" y="16358"/>
                  <a:pt x="12202" y="16241"/>
                  <a:pt x="12215" y="16111"/>
                </a:cubicBezTo>
                <a:lnTo>
                  <a:pt x="12215" y="8557"/>
                </a:lnTo>
                <a:lnTo>
                  <a:pt x="12643" y="8557"/>
                </a:lnTo>
                <a:cubicBezTo>
                  <a:pt x="12954" y="8531"/>
                  <a:pt x="12954" y="8064"/>
                  <a:pt x="12643" y="8038"/>
                </a:cubicBezTo>
                <a:lnTo>
                  <a:pt x="12202" y="8038"/>
                </a:lnTo>
                <a:cubicBezTo>
                  <a:pt x="12202" y="7441"/>
                  <a:pt x="12240" y="6831"/>
                  <a:pt x="12137" y="6247"/>
                </a:cubicBezTo>
                <a:cubicBezTo>
                  <a:pt x="11916" y="5130"/>
                  <a:pt x="11280" y="4157"/>
                  <a:pt x="10345" y="3521"/>
                </a:cubicBezTo>
                <a:lnTo>
                  <a:pt x="7295" y="1444"/>
                </a:lnTo>
                <a:lnTo>
                  <a:pt x="7295" y="613"/>
                </a:lnTo>
                <a:lnTo>
                  <a:pt x="10722" y="2950"/>
                </a:lnTo>
                <a:cubicBezTo>
                  <a:pt x="12085" y="3871"/>
                  <a:pt x="12889" y="5403"/>
                  <a:pt x="12889" y="7038"/>
                </a:cubicBezTo>
                <a:cubicBezTo>
                  <a:pt x="12889" y="7194"/>
                  <a:pt x="12993" y="7311"/>
                  <a:pt x="13149" y="7324"/>
                </a:cubicBezTo>
                <a:lnTo>
                  <a:pt x="13305" y="7324"/>
                </a:lnTo>
                <a:cubicBezTo>
                  <a:pt x="13435" y="7324"/>
                  <a:pt x="13551" y="7441"/>
                  <a:pt x="13551" y="7584"/>
                </a:cubicBezTo>
                <a:lnTo>
                  <a:pt x="13551" y="8985"/>
                </a:lnTo>
                <a:cubicBezTo>
                  <a:pt x="13551" y="9115"/>
                  <a:pt x="13435" y="9232"/>
                  <a:pt x="13305" y="9232"/>
                </a:cubicBezTo>
                <a:lnTo>
                  <a:pt x="13149" y="9232"/>
                </a:lnTo>
                <a:cubicBezTo>
                  <a:pt x="13006" y="9232"/>
                  <a:pt x="12889" y="9349"/>
                  <a:pt x="12889" y="9492"/>
                </a:cubicBezTo>
                <a:lnTo>
                  <a:pt x="12889" y="16656"/>
                </a:lnTo>
                <a:cubicBezTo>
                  <a:pt x="12889" y="16864"/>
                  <a:pt x="12721" y="17046"/>
                  <a:pt x="12513" y="17046"/>
                </a:cubicBezTo>
                <a:lnTo>
                  <a:pt x="1558" y="17046"/>
                </a:lnTo>
                <a:cubicBezTo>
                  <a:pt x="1350" y="17046"/>
                  <a:pt x="1182" y="16864"/>
                  <a:pt x="1182" y="16656"/>
                </a:cubicBezTo>
                <a:lnTo>
                  <a:pt x="1182" y="12088"/>
                </a:lnTo>
                <a:cubicBezTo>
                  <a:pt x="1195" y="11906"/>
                  <a:pt x="1058" y="11815"/>
                  <a:pt x="922" y="11815"/>
                </a:cubicBezTo>
                <a:cubicBezTo>
                  <a:pt x="786" y="11815"/>
                  <a:pt x="650" y="11906"/>
                  <a:pt x="663" y="12088"/>
                </a:cubicBezTo>
                <a:lnTo>
                  <a:pt x="663" y="16656"/>
                </a:lnTo>
                <a:cubicBezTo>
                  <a:pt x="663" y="17150"/>
                  <a:pt x="1065" y="17552"/>
                  <a:pt x="1558" y="17552"/>
                </a:cubicBezTo>
                <a:lnTo>
                  <a:pt x="12513" y="17552"/>
                </a:lnTo>
                <a:cubicBezTo>
                  <a:pt x="13006" y="17552"/>
                  <a:pt x="13409" y="17150"/>
                  <a:pt x="13409" y="16656"/>
                </a:cubicBezTo>
                <a:lnTo>
                  <a:pt x="13409" y="9738"/>
                </a:lnTo>
                <a:cubicBezTo>
                  <a:pt x="13785" y="9686"/>
                  <a:pt x="14071" y="9362"/>
                  <a:pt x="14071" y="8985"/>
                </a:cubicBezTo>
                <a:lnTo>
                  <a:pt x="14071" y="7584"/>
                </a:lnTo>
                <a:cubicBezTo>
                  <a:pt x="14071" y="7194"/>
                  <a:pt x="13785" y="6870"/>
                  <a:pt x="13409" y="6818"/>
                </a:cubicBezTo>
                <a:cubicBezTo>
                  <a:pt x="13331" y="5091"/>
                  <a:pt x="12448" y="3495"/>
                  <a:pt x="11020" y="2521"/>
                </a:cubicBezTo>
                <a:lnTo>
                  <a:pt x="7529" y="146"/>
                </a:lnTo>
                <a:cubicBezTo>
                  <a:pt x="7380" y="49"/>
                  <a:pt x="7211" y="0"/>
                  <a:pt x="7042" y="0"/>
                </a:cubicBezTo>
                <a:close/>
              </a:path>
            </a:pathLst>
          </a:custGeom>
          <a:solidFill>
            <a:srgbClr val="2C2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1" name="Google Shape;1282;p76">
            <a:extLst>
              <a:ext uri="{FF2B5EF4-FFF2-40B4-BE49-F238E27FC236}">
                <a16:creationId xmlns:a16="http://schemas.microsoft.com/office/drawing/2014/main" id="{3D55F885-96FD-F47A-6B07-9220FC1E73E9}"/>
              </a:ext>
            </a:extLst>
          </p:cNvPr>
          <p:cNvGrpSpPr/>
          <p:nvPr/>
        </p:nvGrpSpPr>
        <p:grpSpPr>
          <a:xfrm>
            <a:off x="5261546" y="4299008"/>
            <a:ext cx="602353" cy="545064"/>
            <a:chOff x="3920850" y="3360925"/>
            <a:chExt cx="440025" cy="398175"/>
          </a:xfrm>
          <a:solidFill>
            <a:srgbClr val="2C2B7F"/>
          </a:solidFill>
        </p:grpSpPr>
        <p:sp>
          <p:nvSpPr>
            <p:cNvPr id="192" name="Google Shape;1283;p76">
              <a:extLst>
                <a:ext uri="{FF2B5EF4-FFF2-40B4-BE49-F238E27FC236}">
                  <a16:creationId xmlns:a16="http://schemas.microsoft.com/office/drawing/2014/main" id="{6B842BBB-3DEE-A72F-38AD-EDA23F6742F2}"/>
                </a:ext>
              </a:extLst>
            </p:cNvPr>
            <p:cNvSpPr/>
            <p:nvPr/>
          </p:nvSpPr>
          <p:spPr>
            <a:xfrm>
              <a:off x="3920850" y="3360925"/>
              <a:ext cx="440025" cy="398175"/>
            </a:xfrm>
            <a:custGeom>
              <a:avLst/>
              <a:gdLst/>
              <a:ahLst/>
              <a:cxnLst/>
              <a:rect l="l" t="t" r="r" b="b"/>
              <a:pathLst>
                <a:path w="17601" h="15927" extrusionOk="0">
                  <a:moveTo>
                    <a:pt x="1000" y="4881"/>
                  </a:moveTo>
                  <a:lnTo>
                    <a:pt x="3829" y="7711"/>
                  </a:lnTo>
                  <a:cubicBezTo>
                    <a:pt x="3829" y="7711"/>
                    <a:pt x="3829" y="7724"/>
                    <a:pt x="3829" y="7736"/>
                  </a:cubicBezTo>
                  <a:lnTo>
                    <a:pt x="3622" y="7931"/>
                  </a:lnTo>
                  <a:lnTo>
                    <a:pt x="3427" y="8139"/>
                  </a:lnTo>
                  <a:lnTo>
                    <a:pt x="3401" y="8139"/>
                  </a:lnTo>
                  <a:lnTo>
                    <a:pt x="571" y="5296"/>
                  </a:lnTo>
                  <a:cubicBezTo>
                    <a:pt x="558" y="5296"/>
                    <a:pt x="558" y="5283"/>
                    <a:pt x="571" y="5270"/>
                  </a:cubicBezTo>
                  <a:lnTo>
                    <a:pt x="974" y="4881"/>
                  </a:lnTo>
                  <a:close/>
                  <a:moveTo>
                    <a:pt x="6283" y="507"/>
                  </a:moveTo>
                  <a:lnTo>
                    <a:pt x="6283" y="9437"/>
                  </a:lnTo>
                  <a:lnTo>
                    <a:pt x="6049" y="9190"/>
                  </a:lnTo>
                  <a:cubicBezTo>
                    <a:pt x="5942" y="9092"/>
                    <a:pt x="5804" y="9043"/>
                    <a:pt x="5665" y="9043"/>
                  </a:cubicBezTo>
                  <a:cubicBezTo>
                    <a:pt x="5602" y="9043"/>
                    <a:pt x="5539" y="9053"/>
                    <a:pt x="5478" y="9073"/>
                  </a:cubicBezTo>
                  <a:lnTo>
                    <a:pt x="5478" y="727"/>
                  </a:lnTo>
                  <a:cubicBezTo>
                    <a:pt x="5478" y="611"/>
                    <a:pt x="5569" y="507"/>
                    <a:pt x="5698" y="507"/>
                  </a:cubicBezTo>
                  <a:close/>
                  <a:moveTo>
                    <a:pt x="5666" y="9557"/>
                  </a:moveTo>
                  <a:cubicBezTo>
                    <a:pt x="5673" y="9557"/>
                    <a:pt x="5679" y="9560"/>
                    <a:pt x="5685" y="9567"/>
                  </a:cubicBezTo>
                  <a:lnTo>
                    <a:pt x="8658" y="12539"/>
                  </a:lnTo>
                  <a:lnTo>
                    <a:pt x="8788" y="13045"/>
                  </a:lnTo>
                  <a:cubicBezTo>
                    <a:pt x="8798" y="13066"/>
                    <a:pt x="8783" y="13088"/>
                    <a:pt x="8756" y="13088"/>
                  </a:cubicBezTo>
                  <a:cubicBezTo>
                    <a:pt x="8750" y="13088"/>
                    <a:pt x="8743" y="13087"/>
                    <a:pt x="8736" y="13084"/>
                  </a:cubicBezTo>
                  <a:lnTo>
                    <a:pt x="8230" y="12967"/>
                  </a:lnTo>
                  <a:lnTo>
                    <a:pt x="5257" y="9995"/>
                  </a:lnTo>
                  <a:cubicBezTo>
                    <a:pt x="5244" y="9982"/>
                    <a:pt x="5244" y="9956"/>
                    <a:pt x="5257" y="9943"/>
                  </a:cubicBezTo>
                  <a:lnTo>
                    <a:pt x="5647" y="9567"/>
                  </a:lnTo>
                  <a:cubicBezTo>
                    <a:pt x="5653" y="9560"/>
                    <a:pt x="5660" y="9557"/>
                    <a:pt x="5666" y="9557"/>
                  </a:cubicBezTo>
                  <a:close/>
                  <a:moveTo>
                    <a:pt x="16874" y="507"/>
                  </a:moveTo>
                  <a:cubicBezTo>
                    <a:pt x="16991" y="507"/>
                    <a:pt x="17095" y="611"/>
                    <a:pt x="17095" y="727"/>
                  </a:cubicBezTo>
                  <a:lnTo>
                    <a:pt x="17095" y="15187"/>
                  </a:lnTo>
                  <a:cubicBezTo>
                    <a:pt x="17095" y="15317"/>
                    <a:pt x="16991" y="15408"/>
                    <a:pt x="16874" y="15408"/>
                  </a:cubicBezTo>
                  <a:lnTo>
                    <a:pt x="6815" y="15408"/>
                  </a:lnTo>
                  <a:lnTo>
                    <a:pt x="6815" y="12253"/>
                  </a:lnTo>
                  <a:lnTo>
                    <a:pt x="7360" y="12812"/>
                  </a:lnTo>
                  <a:lnTo>
                    <a:pt x="7360" y="14356"/>
                  </a:lnTo>
                  <a:cubicBezTo>
                    <a:pt x="7360" y="14642"/>
                    <a:pt x="7581" y="14862"/>
                    <a:pt x="7853" y="14862"/>
                  </a:cubicBezTo>
                  <a:lnTo>
                    <a:pt x="16043" y="14862"/>
                  </a:lnTo>
                  <a:cubicBezTo>
                    <a:pt x="16316" y="14862"/>
                    <a:pt x="16537" y="14642"/>
                    <a:pt x="16537" y="14356"/>
                  </a:cubicBezTo>
                  <a:lnTo>
                    <a:pt x="16537" y="4115"/>
                  </a:lnTo>
                  <a:cubicBezTo>
                    <a:pt x="16550" y="3927"/>
                    <a:pt x="16413" y="3833"/>
                    <a:pt x="16277" y="3833"/>
                  </a:cubicBezTo>
                  <a:cubicBezTo>
                    <a:pt x="16141" y="3833"/>
                    <a:pt x="16004" y="3927"/>
                    <a:pt x="16017" y="4115"/>
                  </a:cubicBezTo>
                  <a:lnTo>
                    <a:pt x="16017" y="14343"/>
                  </a:lnTo>
                  <a:lnTo>
                    <a:pt x="7879" y="14343"/>
                  </a:lnTo>
                  <a:lnTo>
                    <a:pt x="7879" y="13331"/>
                  </a:lnTo>
                  <a:cubicBezTo>
                    <a:pt x="7996" y="13435"/>
                    <a:pt x="8139" y="13499"/>
                    <a:pt x="8307" y="13512"/>
                  </a:cubicBezTo>
                  <a:cubicBezTo>
                    <a:pt x="8476" y="13564"/>
                    <a:pt x="8645" y="13590"/>
                    <a:pt x="8827" y="13603"/>
                  </a:cubicBezTo>
                  <a:lnTo>
                    <a:pt x="10241" y="13603"/>
                  </a:lnTo>
                  <a:cubicBezTo>
                    <a:pt x="10553" y="13577"/>
                    <a:pt x="10553" y="13123"/>
                    <a:pt x="10241" y="13097"/>
                  </a:cubicBezTo>
                  <a:lnTo>
                    <a:pt x="9307" y="13097"/>
                  </a:lnTo>
                  <a:cubicBezTo>
                    <a:pt x="9307" y="13032"/>
                    <a:pt x="9307" y="12967"/>
                    <a:pt x="9281" y="12915"/>
                  </a:cubicBezTo>
                  <a:lnTo>
                    <a:pt x="9138" y="12344"/>
                  </a:lnTo>
                  <a:cubicBezTo>
                    <a:pt x="9125" y="12292"/>
                    <a:pt x="9112" y="12253"/>
                    <a:pt x="9073" y="12227"/>
                  </a:cubicBezTo>
                  <a:lnTo>
                    <a:pt x="7879" y="11020"/>
                  </a:lnTo>
                  <a:lnTo>
                    <a:pt x="7879" y="1584"/>
                  </a:lnTo>
                  <a:lnTo>
                    <a:pt x="16017" y="1584"/>
                  </a:lnTo>
                  <a:lnTo>
                    <a:pt x="16017" y="2895"/>
                  </a:lnTo>
                  <a:cubicBezTo>
                    <a:pt x="16030" y="3051"/>
                    <a:pt x="16154" y="3129"/>
                    <a:pt x="16277" y="3129"/>
                  </a:cubicBezTo>
                  <a:cubicBezTo>
                    <a:pt x="16400" y="3129"/>
                    <a:pt x="16524" y="3051"/>
                    <a:pt x="16537" y="2895"/>
                  </a:cubicBezTo>
                  <a:lnTo>
                    <a:pt x="16537" y="1558"/>
                  </a:lnTo>
                  <a:cubicBezTo>
                    <a:pt x="16537" y="1286"/>
                    <a:pt x="16316" y="1065"/>
                    <a:pt x="16043" y="1065"/>
                  </a:cubicBezTo>
                  <a:lnTo>
                    <a:pt x="7853" y="1065"/>
                  </a:lnTo>
                  <a:cubicBezTo>
                    <a:pt x="7581" y="1065"/>
                    <a:pt x="7360" y="1286"/>
                    <a:pt x="7360" y="1558"/>
                  </a:cubicBezTo>
                  <a:lnTo>
                    <a:pt x="7360" y="10514"/>
                  </a:lnTo>
                  <a:lnTo>
                    <a:pt x="6815" y="9956"/>
                  </a:lnTo>
                  <a:lnTo>
                    <a:pt x="6815" y="507"/>
                  </a:lnTo>
                  <a:close/>
                  <a:moveTo>
                    <a:pt x="5698" y="1"/>
                  </a:moveTo>
                  <a:cubicBezTo>
                    <a:pt x="5296" y="1"/>
                    <a:pt x="4959" y="325"/>
                    <a:pt x="4959" y="727"/>
                  </a:cubicBezTo>
                  <a:lnTo>
                    <a:pt x="4959" y="8905"/>
                  </a:lnTo>
                  <a:lnTo>
                    <a:pt x="4180" y="8113"/>
                  </a:lnTo>
                  <a:lnTo>
                    <a:pt x="4193" y="8100"/>
                  </a:lnTo>
                  <a:cubicBezTo>
                    <a:pt x="4400" y="7892"/>
                    <a:pt x="4400" y="7555"/>
                    <a:pt x="4193" y="7347"/>
                  </a:cubicBezTo>
                  <a:lnTo>
                    <a:pt x="1363" y="4505"/>
                  </a:lnTo>
                  <a:cubicBezTo>
                    <a:pt x="1259" y="4401"/>
                    <a:pt x="1123" y="4349"/>
                    <a:pt x="987" y="4349"/>
                  </a:cubicBezTo>
                  <a:cubicBezTo>
                    <a:pt x="851" y="4349"/>
                    <a:pt x="714" y="4401"/>
                    <a:pt x="610" y="4505"/>
                  </a:cubicBezTo>
                  <a:lnTo>
                    <a:pt x="208" y="4907"/>
                  </a:lnTo>
                  <a:cubicBezTo>
                    <a:pt x="0" y="5115"/>
                    <a:pt x="0" y="5452"/>
                    <a:pt x="208" y="5660"/>
                  </a:cubicBezTo>
                  <a:lnTo>
                    <a:pt x="3038" y="8489"/>
                  </a:lnTo>
                  <a:cubicBezTo>
                    <a:pt x="3141" y="8593"/>
                    <a:pt x="3278" y="8645"/>
                    <a:pt x="3414" y="8645"/>
                  </a:cubicBezTo>
                  <a:cubicBezTo>
                    <a:pt x="3550" y="8645"/>
                    <a:pt x="3687" y="8593"/>
                    <a:pt x="3790" y="8489"/>
                  </a:cubicBezTo>
                  <a:lnTo>
                    <a:pt x="3816" y="8476"/>
                  </a:lnTo>
                  <a:lnTo>
                    <a:pt x="4907" y="9567"/>
                  </a:lnTo>
                  <a:cubicBezTo>
                    <a:pt x="4699" y="9787"/>
                    <a:pt x="4686" y="10125"/>
                    <a:pt x="4894" y="10345"/>
                  </a:cubicBezTo>
                  <a:lnTo>
                    <a:pt x="6296" y="11734"/>
                  </a:lnTo>
                  <a:lnTo>
                    <a:pt x="6296" y="15408"/>
                  </a:lnTo>
                  <a:lnTo>
                    <a:pt x="5698" y="15408"/>
                  </a:lnTo>
                  <a:cubicBezTo>
                    <a:pt x="5569" y="15408"/>
                    <a:pt x="5478" y="15317"/>
                    <a:pt x="5478" y="15187"/>
                  </a:cubicBezTo>
                  <a:lnTo>
                    <a:pt x="5478" y="11643"/>
                  </a:lnTo>
                  <a:cubicBezTo>
                    <a:pt x="5491" y="11462"/>
                    <a:pt x="5354" y="11371"/>
                    <a:pt x="5218" y="11371"/>
                  </a:cubicBezTo>
                  <a:cubicBezTo>
                    <a:pt x="5082" y="11371"/>
                    <a:pt x="4946" y="11462"/>
                    <a:pt x="4959" y="11643"/>
                  </a:cubicBezTo>
                  <a:lnTo>
                    <a:pt x="4959" y="15187"/>
                  </a:lnTo>
                  <a:cubicBezTo>
                    <a:pt x="4959" y="15602"/>
                    <a:pt x="5296" y="15927"/>
                    <a:pt x="5698" y="15927"/>
                  </a:cubicBezTo>
                  <a:lnTo>
                    <a:pt x="16874" y="15927"/>
                  </a:lnTo>
                  <a:cubicBezTo>
                    <a:pt x="17276" y="15927"/>
                    <a:pt x="17601" y="15602"/>
                    <a:pt x="17601" y="15187"/>
                  </a:cubicBezTo>
                  <a:lnTo>
                    <a:pt x="17601" y="727"/>
                  </a:lnTo>
                  <a:cubicBezTo>
                    <a:pt x="17601" y="325"/>
                    <a:pt x="17276" y="1"/>
                    <a:pt x="168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284;p76">
              <a:extLst>
                <a:ext uri="{FF2B5EF4-FFF2-40B4-BE49-F238E27FC236}">
                  <a16:creationId xmlns:a16="http://schemas.microsoft.com/office/drawing/2014/main" id="{729BF9BA-581E-18A9-4EF5-1F7B13BCA7B5}"/>
                </a:ext>
              </a:extLst>
            </p:cNvPr>
            <p:cNvSpPr/>
            <p:nvPr/>
          </p:nvSpPr>
          <p:spPr>
            <a:xfrm>
              <a:off x="4243350" y="3688300"/>
              <a:ext cx="49100" cy="12775"/>
            </a:xfrm>
            <a:custGeom>
              <a:avLst/>
              <a:gdLst/>
              <a:ahLst/>
              <a:cxnLst/>
              <a:rect l="l" t="t" r="r" b="b"/>
              <a:pathLst>
                <a:path w="1964" h="511" extrusionOk="0">
                  <a:moveTo>
                    <a:pt x="319" y="0"/>
                  </a:moveTo>
                  <a:cubicBezTo>
                    <a:pt x="1" y="0"/>
                    <a:pt x="1" y="510"/>
                    <a:pt x="319" y="510"/>
                  </a:cubicBezTo>
                  <a:cubicBezTo>
                    <a:pt x="330" y="510"/>
                    <a:pt x="341" y="510"/>
                    <a:pt x="353" y="508"/>
                  </a:cubicBezTo>
                  <a:lnTo>
                    <a:pt x="1599" y="508"/>
                  </a:lnTo>
                  <a:cubicBezTo>
                    <a:pt x="1611" y="510"/>
                    <a:pt x="1623" y="510"/>
                    <a:pt x="1634" y="510"/>
                  </a:cubicBezTo>
                  <a:cubicBezTo>
                    <a:pt x="1963" y="510"/>
                    <a:pt x="1963" y="0"/>
                    <a:pt x="1634" y="0"/>
                  </a:cubicBezTo>
                  <a:cubicBezTo>
                    <a:pt x="1623" y="0"/>
                    <a:pt x="1611" y="1"/>
                    <a:pt x="1599" y="2"/>
                  </a:cubicBezTo>
                  <a:lnTo>
                    <a:pt x="353" y="2"/>
                  </a:lnTo>
                  <a:cubicBezTo>
                    <a:pt x="341" y="1"/>
                    <a:pt x="330" y="0"/>
                    <a:pt x="3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285;p76">
              <a:extLst>
                <a:ext uri="{FF2B5EF4-FFF2-40B4-BE49-F238E27FC236}">
                  <a16:creationId xmlns:a16="http://schemas.microsoft.com/office/drawing/2014/main" id="{8EB8734A-5309-2896-D6E5-AD7CDE96A2FC}"/>
                </a:ext>
              </a:extLst>
            </p:cNvPr>
            <p:cNvSpPr/>
            <p:nvPr/>
          </p:nvSpPr>
          <p:spPr>
            <a:xfrm>
              <a:off x="4207375" y="3662625"/>
              <a:ext cx="24025" cy="38400"/>
            </a:xfrm>
            <a:custGeom>
              <a:avLst/>
              <a:gdLst/>
              <a:ahLst/>
              <a:cxnLst/>
              <a:rect l="l" t="t" r="r" b="b"/>
              <a:pathLst>
                <a:path w="961" h="1536" extrusionOk="0">
                  <a:moveTo>
                    <a:pt x="676" y="0"/>
                  </a:moveTo>
                  <a:cubicBezTo>
                    <a:pt x="567" y="0"/>
                    <a:pt x="472" y="70"/>
                    <a:pt x="442" y="172"/>
                  </a:cubicBezTo>
                  <a:lnTo>
                    <a:pt x="52" y="1198"/>
                  </a:lnTo>
                  <a:cubicBezTo>
                    <a:pt x="0" y="1328"/>
                    <a:pt x="78" y="1470"/>
                    <a:pt x="208" y="1522"/>
                  </a:cubicBezTo>
                  <a:cubicBezTo>
                    <a:pt x="234" y="1522"/>
                    <a:pt x="260" y="1535"/>
                    <a:pt x="299" y="1535"/>
                  </a:cubicBezTo>
                  <a:cubicBezTo>
                    <a:pt x="403" y="1535"/>
                    <a:pt x="494" y="1470"/>
                    <a:pt x="533" y="1367"/>
                  </a:cubicBezTo>
                  <a:lnTo>
                    <a:pt x="909" y="354"/>
                  </a:lnTo>
                  <a:cubicBezTo>
                    <a:pt x="961" y="211"/>
                    <a:pt x="883" y="69"/>
                    <a:pt x="753" y="30"/>
                  </a:cubicBezTo>
                  <a:lnTo>
                    <a:pt x="766" y="17"/>
                  </a:lnTo>
                  <a:cubicBezTo>
                    <a:pt x="736" y="6"/>
                    <a:pt x="705" y="0"/>
                    <a:pt x="6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286;p76">
              <a:extLst>
                <a:ext uri="{FF2B5EF4-FFF2-40B4-BE49-F238E27FC236}">
                  <a16:creationId xmlns:a16="http://schemas.microsoft.com/office/drawing/2014/main" id="{8FB60DEF-E3FD-44F5-B4F6-D41ECD6B3D04}"/>
                </a:ext>
              </a:extLst>
            </p:cNvPr>
            <p:cNvSpPr/>
            <p:nvPr/>
          </p:nvSpPr>
          <p:spPr>
            <a:xfrm>
              <a:off x="4179800" y="3460225"/>
              <a:ext cx="79525" cy="159025"/>
            </a:xfrm>
            <a:custGeom>
              <a:avLst/>
              <a:gdLst/>
              <a:ahLst/>
              <a:cxnLst/>
              <a:rect l="l" t="t" r="r" b="b"/>
              <a:pathLst>
                <a:path w="3181" h="6361" extrusionOk="0">
                  <a:moveTo>
                    <a:pt x="1589" y="510"/>
                  </a:moveTo>
                  <a:cubicBezTo>
                    <a:pt x="1593" y="510"/>
                    <a:pt x="1597" y="513"/>
                    <a:pt x="1597" y="520"/>
                  </a:cubicBezTo>
                  <a:lnTo>
                    <a:pt x="2025" y="948"/>
                  </a:lnTo>
                  <a:cubicBezTo>
                    <a:pt x="2038" y="961"/>
                    <a:pt x="2038" y="974"/>
                    <a:pt x="2025" y="987"/>
                  </a:cubicBezTo>
                  <a:lnTo>
                    <a:pt x="1584" y="1428"/>
                  </a:lnTo>
                  <a:lnTo>
                    <a:pt x="1142" y="987"/>
                  </a:lnTo>
                  <a:cubicBezTo>
                    <a:pt x="1142" y="974"/>
                    <a:pt x="1142" y="974"/>
                    <a:pt x="1142" y="961"/>
                  </a:cubicBezTo>
                  <a:cubicBezTo>
                    <a:pt x="1142" y="961"/>
                    <a:pt x="1142" y="948"/>
                    <a:pt x="1142" y="948"/>
                  </a:cubicBezTo>
                  <a:lnTo>
                    <a:pt x="1571" y="520"/>
                  </a:lnTo>
                  <a:cubicBezTo>
                    <a:pt x="1577" y="513"/>
                    <a:pt x="1584" y="510"/>
                    <a:pt x="1589" y="510"/>
                  </a:cubicBezTo>
                  <a:close/>
                  <a:moveTo>
                    <a:pt x="1584" y="2155"/>
                  </a:moveTo>
                  <a:lnTo>
                    <a:pt x="2609" y="3167"/>
                  </a:lnTo>
                  <a:cubicBezTo>
                    <a:pt x="2622" y="3180"/>
                    <a:pt x="2622" y="3193"/>
                    <a:pt x="2609" y="3206"/>
                  </a:cubicBezTo>
                  <a:lnTo>
                    <a:pt x="1584" y="4219"/>
                  </a:lnTo>
                  <a:lnTo>
                    <a:pt x="571" y="3206"/>
                  </a:lnTo>
                  <a:cubicBezTo>
                    <a:pt x="558" y="3193"/>
                    <a:pt x="558" y="3180"/>
                    <a:pt x="571" y="3167"/>
                  </a:cubicBezTo>
                  <a:lnTo>
                    <a:pt x="1584" y="2155"/>
                  </a:lnTo>
                  <a:close/>
                  <a:moveTo>
                    <a:pt x="1597" y="4933"/>
                  </a:moveTo>
                  <a:lnTo>
                    <a:pt x="2038" y="5387"/>
                  </a:lnTo>
                  <a:cubicBezTo>
                    <a:pt x="2038" y="5387"/>
                    <a:pt x="2038" y="5387"/>
                    <a:pt x="2038" y="5400"/>
                  </a:cubicBezTo>
                  <a:cubicBezTo>
                    <a:pt x="2038" y="5400"/>
                    <a:pt x="2038" y="5413"/>
                    <a:pt x="2038" y="5413"/>
                  </a:cubicBezTo>
                  <a:lnTo>
                    <a:pt x="1610" y="5841"/>
                  </a:lnTo>
                  <a:lnTo>
                    <a:pt x="1584" y="5841"/>
                  </a:lnTo>
                  <a:lnTo>
                    <a:pt x="1155" y="5413"/>
                  </a:lnTo>
                  <a:cubicBezTo>
                    <a:pt x="1142" y="5400"/>
                    <a:pt x="1142" y="5387"/>
                    <a:pt x="1155" y="5387"/>
                  </a:cubicBezTo>
                  <a:lnTo>
                    <a:pt x="1597" y="4933"/>
                  </a:lnTo>
                  <a:close/>
                  <a:moveTo>
                    <a:pt x="1585" y="0"/>
                  </a:moveTo>
                  <a:cubicBezTo>
                    <a:pt x="1447" y="0"/>
                    <a:pt x="1311" y="52"/>
                    <a:pt x="1207" y="156"/>
                  </a:cubicBezTo>
                  <a:lnTo>
                    <a:pt x="779" y="584"/>
                  </a:lnTo>
                  <a:cubicBezTo>
                    <a:pt x="571" y="792"/>
                    <a:pt x="571" y="1130"/>
                    <a:pt x="779" y="1337"/>
                  </a:cubicBezTo>
                  <a:lnTo>
                    <a:pt x="1220" y="1792"/>
                  </a:lnTo>
                  <a:lnTo>
                    <a:pt x="208" y="2804"/>
                  </a:lnTo>
                  <a:cubicBezTo>
                    <a:pt x="0" y="3012"/>
                    <a:pt x="0" y="3349"/>
                    <a:pt x="208" y="3557"/>
                  </a:cubicBezTo>
                  <a:lnTo>
                    <a:pt x="1220" y="4569"/>
                  </a:lnTo>
                  <a:lnTo>
                    <a:pt x="779" y="5011"/>
                  </a:lnTo>
                  <a:cubicBezTo>
                    <a:pt x="571" y="5231"/>
                    <a:pt x="571" y="5569"/>
                    <a:pt x="779" y="5776"/>
                  </a:cubicBezTo>
                  <a:lnTo>
                    <a:pt x="1207" y="6205"/>
                  </a:lnTo>
                  <a:cubicBezTo>
                    <a:pt x="1311" y="6309"/>
                    <a:pt x="1447" y="6360"/>
                    <a:pt x="1585" y="6360"/>
                  </a:cubicBezTo>
                  <a:cubicBezTo>
                    <a:pt x="1723" y="6360"/>
                    <a:pt x="1863" y="6309"/>
                    <a:pt x="1973" y="6205"/>
                  </a:cubicBezTo>
                  <a:lnTo>
                    <a:pt x="2401" y="5776"/>
                  </a:lnTo>
                  <a:cubicBezTo>
                    <a:pt x="2596" y="5569"/>
                    <a:pt x="2596" y="5231"/>
                    <a:pt x="2401" y="5011"/>
                  </a:cubicBezTo>
                  <a:lnTo>
                    <a:pt x="1960" y="4569"/>
                  </a:lnTo>
                  <a:lnTo>
                    <a:pt x="2973" y="3557"/>
                  </a:lnTo>
                  <a:cubicBezTo>
                    <a:pt x="3180" y="3349"/>
                    <a:pt x="3180" y="3012"/>
                    <a:pt x="2973" y="2804"/>
                  </a:cubicBezTo>
                  <a:lnTo>
                    <a:pt x="1960" y="1792"/>
                  </a:lnTo>
                  <a:lnTo>
                    <a:pt x="2401" y="1337"/>
                  </a:lnTo>
                  <a:cubicBezTo>
                    <a:pt x="2609" y="1130"/>
                    <a:pt x="2609" y="792"/>
                    <a:pt x="2401" y="584"/>
                  </a:cubicBezTo>
                  <a:lnTo>
                    <a:pt x="1973" y="156"/>
                  </a:lnTo>
                  <a:cubicBezTo>
                    <a:pt x="1863" y="52"/>
                    <a:pt x="1723" y="0"/>
                    <a:pt x="1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287;p76">
              <a:extLst>
                <a:ext uri="{FF2B5EF4-FFF2-40B4-BE49-F238E27FC236}">
                  <a16:creationId xmlns:a16="http://schemas.microsoft.com/office/drawing/2014/main" id="{098DBB5F-49DC-D45D-5CF7-A0AAEA56526C}"/>
                </a:ext>
              </a:extLst>
            </p:cNvPr>
            <p:cNvSpPr/>
            <p:nvPr/>
          </p:nvSpPr>
          <p:spPr>
            <a:xfrm>
              <a:off x="4144425" y="3424200"/>
              <a:ext cx="150275" cy="222950"/>
            </a:xfrm>
            <a:custGeom>
              <a:avLst/>
              <a:gdLst/>
              <a:ahLst/>
              <a:cxnLst/>
              <a:rect l="l" t="t" r="r" b="b"/>
              <a:pathLst>
                <a:path w="6011" h="8918" extrusionOk="0">
                  <a:moveTo>
                    <a:pt x="3004" y="526"/>
                  </a:moveTo>
                  <a:cubicBezTo>
                    <a:pt x="3070" y="526"/>
                    <a:pt x="3135" y="546"/>
                    <a:pt x="3193" y="585"/>
                  </a:cubicBezTo>
                  <a:lnTo>
                    <a:pt x="4621" y="1558"/>
                  </a:lnTo>
                  <a:cubicBezTo>
                    <a:pt x="5166" y="1922"/>
                    <a:pt x="5491" y="2545"/>
                    <a:pt x="5491" y="3194"/>
                  </a:cubicBezTo>
                  <a:lnTo>
                    <a:pt x="5491" y="3440"/>
                  </a:lnTo>
                  <a:cubicBezTo>
                    <a:pt x="5114" y="3933"/>
                    <a:pt x="5114" y="4634"/>
                    <a:pt x="5491" y="5128"/>
                  </a:cubicBezTo>
                  <a:lnTo>
                    <a:pt x="5491" y="8087"/>
                  </a:lnTo>
                  <a:cubicBezTo>
                    <a:pt x="5491" y="8269"/>
                    <a:pt x="5335" y="8424"/>
                    <a:pt x="5153" y="8424"/>
                  </a:cubicBezTo>
                  <a:lnTo>
                    <a:pt x="857" y="8424"/>
                  </a:lnTo>
                  <a:cubicBezTo>
                    <a:pt x="662" y="8424"/>
                    <a:pt x="507" y="8282"/>
                    <a:pt x="507" y="8087"/>
                  </a:cubicBezTo>
                  <a:lnTo>
                    <a:pt x="507" y="5128"/>
                  </a:lnTo>
                  <a:cubicBezTo>
                    <a:pt x="896" y="4634"/>
                    <a:pt x="896" y="3933"/>
                    <a:pt x="507" y="3440"/>
                  </a:cubicBezTo>
                  <a:lnTo>
                    <a:pt x="507" y="3207"/>
                  </a:lnTo>
                  <a:cubicBezTo>
                    <a:pt x="507" y="2545"/>
                    <a:pt x="844" y="1922"/>
                    <a:pt x="1389" y="1558"/>
                  </a:cubicBezTo>
                  <a:lnTo>
                    <a:pt x="2804" y="585"/>
                  </a:lnTo>
                  <a:cubicBezTo>
                    <a:pt x="2869" y="546"/>
                    <a:pt x="2937" y="526"/>
                    <a:pt x="3004" y="526"/>
                  </a:cubicBezTo>
                  <a:close/>
                  <a:moveTo>
                    <a:pt x="3005" y="1"/>
                  </a:moveTo>
                  <a:cubicBezTo>
                    <a:pt x="2836" y="1"/>
                    <a:pt x="2668" y="53"/>
                    <a:pt x="2518" y="156"/>
                  </a:cubicBezTo>
                  <a:lnTo>
                    <a:pt x="1091" y="1130"/>
                  </a:lnTo>
                  <a:cubicBezTo>
                    <a:pt x="403" y="1584"/>
                    <a:pt x="0" y="2363"/>
                    <a:pt x="0" y="3194"/>
                  </a:cubicBezTo>
                  <a:lnTo>
                    <a:pt x="0" y="3518"/>
                  </a:lnTo>
                  <a:cubicBezTo>
                    <a:pt x="0" y="3583"/>
                    <a:pt x="26" y="3635"/>
                    <a:pt x="65" y="3687"/>
                  </a:cubicBezTo>
                  <a:cubicBezTo>
                    <a:pt x="351" y="4024"/>
                    <a:pt x="351" y="4518"/>
                    <a:pt x="65" y="4855"/>
                  </a:cubicBezTo>
                  <a:cubicBezTo>
                    <a:pt x="26" y="4894"/>
                    <a:pt x="0" y="4959"/>
                    <a:pt x="0" y="5011"/>
                  </a:cubicBezTo>
                  <a:lnTo>
                    <a:pt x="0" y="8061"/>
                  </a:lnTo>
                  <a:cubicBezTo>
                    <a:pt x="0" y="8541"/>
                    <a:pt x="377" y="8918"/>
                    <a:pt x="857" y="8918"/>
                  </a:cubicBezTo>
                  <a:lnTo>
                    <a:pt x="5153" y="8918"/>
                  </a:lnTo>
                  <a:cubicBezTo>
                    <a:pt x="5621" y="8918"/>
                    <a:pt x="6010" y="8541"/>
                    <a:pt x="6010" y="8061"/>
                  </a:cubicBezTo>
                  <a:lnTo>
                    <a:pt x="6010" y="5037"/>
                  </a:lnTo>
                  <a:cubicBezTo>
                    <a:pt x="6010" y="4972"/>
                    <a:pt x="5984" y="4907"/>
                    <a:pt x="5945" y="4868"/>
                  </a:cubicBezTo>
                  <a:cubicBezTo>
                    <a:pt x="5660" y="4531"/>
                    <a:pt x="5660" y="4037"/>
                    <a:pt x="5945" y="3700"/>
                  </a:cubicBezTo>
                  <a:cubicBezTo>
                    <a:pt x="5984" y="3661"/>
                    <a:pt x="6010" y="3596"/>
                    <a:pt x="6010" y="3544"/>
                  </a:cubicBezTo>
                  <a:lnTo>
                    <a:pt x="6010" y="3220"/>
                  </a:lnTo>
                  <a:cubicBezTo>
                    <a:pt x="6010" y="2389"/>
                    <a:pt x="5595" y="1610"/>
                    <a:pt x="4920" y="1143"/>
                  </a:cubicBezTo>
                  <a:lnTo>
                    <a:pt x="4920" y="1130"/>
                  </a:lnTo>
                  <a:lnTo>
                    <a:pt x="3492" y="156"/>
                  </a:lnTo>
                  <a:cubicBezTo>
                    <a:pt x="3343" y="53"/>
                    <a:pt x="3174" y="1"/>
                    <a:pt x="3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7" name="Google Shape;1288;p76">
            <a:extLst>
              <a:ext uri="{FF2B5EF4-FFF2-40B4-BE49-F238E27FC236}">
                <a16:creationId xmlns:a16="http://schemas.microsoft.com/office/drawing/2014/main" id="{8A7E2E36-29AE-818B-318A-6651A3FF1835}"/>
              </a:ext>
            </a:extLst>
          </p:cNvPr>
          <p:cNvGrpSpPr/>
          <p:nvPr/>
        </p:nvGrpSpPr>
        <p:grpSpPr>
          <a:xfrm>
            <a:off x="5320614" y="5213506"/>
            <a:ext cx="484216" cy="600710"/>
            <a:chOff x="3182250" y="4028975"/>
            <a:chExt cx="353725" cy="438825"/>
          </a:xfrm>
          <a:solidFill>
            <a:srgbClr val="2C2B7F"/>
          </a:solidFill>
        </p:grpSpPr>
        <p:sp>
          <p:nvSpPr>
            <p:cNvPr id="198" name="Google Shape;1289;p76">
              <a:extLst>
                <a:ext uri="{FF2B5EF4-FFF2-40B4-BE49-F238E27FC236}">
                  <a16:creationId xmlns:a16="http://schemas.microsoft.com/office/drawing/2014/main" id="{4F53427F-40FC-78C4-1EB4-0FF6C23CEFA5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290;p76">
              <a:extLst>
                <a:ext uri="{FF2B5EF4-FFF2-40B4-BE49-F238E27FC236}">
                  <a16:creationId xmlns:a16="http://schemas.microsoft.com/office/drawing/2014/main" id="{87E3EDCB-B43B-E1AC-AA14-17310FBB7A1C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0" name="Google Shape;1291;p76">
            <a:extLst>
              <a:ext uri="{FF2B5EF4-FFF2-40B4-BE49-F238E27FC236}">
                <a16:creationId xmlns:a16="http://schemas.microsoft.com/office/drawing/2014/main" id="{CD89AADA-5F2C-4809-2884-323203690C77}"/>
              </a:ext>
            </a:extLst>
          </p:cNvPr>
          <p:cNvGrpSpPr/>
          <p:nvPr/>
        </p:nvGrpSpPr>
        <p:grpSpPr>
          <a:xfrm>
            <a:off x="4224371" y="1425812"/>
            <a:ext cx="602353" cy="534660"/>
            <a:chOff x="3250125" y="1262025"/>
            <a:chExt cx="440025" cy="390575"/>
          </a:xfrm>
          <a:solidFill>
            <a:srgbClr val="2C2B7F"/>
          </a:solidFill>
        </p:grpSpPr>
        <p:sp>
          <p:nvSpPr>
            <p:cNvPr id="201" name="Google Shape;1292;p76">
              <a:extLst>
                <a:ext uri="{FF2B5EF4-FFF2-40B4-BE49-F238E27FC236}">
                  <a16:creationId xmlns:a16="http://schemas.microsoft.com/office/drawing/2014/main" id="{10689304-2EA8-232E-28B6-D74CF30EED27}"/>
                </a:ext>
              </a:extLst>
            </p:cNvPr>
            <p:cNvSpPr/>
            <p:nvPr/>
          </p:nvSpPr>
          <p:spPr>
            <a:xfrm>
              <a:off x="3604025" y="1375100"/>
              <a:ext cx="64400" cy="277500"/>
            </a:xfrm>
            <a:custGeom>
              <a:avLst/>
              <a:gdLst/>
              <a:ahLst/>
              <a:cxnLst/>
              <a:rect l="l" t="t" r="r" b="b"/>
              <a:pathLst>
                <a:path w="2576" h="11100" extrusionOk="0">
                  <a:moveTo>
                    <a:pt x="1972" y="0"/>
                  </a:moveTo>
                  <a:cubicBezTo>
                    <a:pt x="1889" y="0"/>
                    <a:pt x="1807" y="17"/>
                    <a:pt x="1731" y="50"/>
                  </a:cubicBezTo>
                  <a:lnTo>
                    <a:pt x="1017" y="374"/>
                  </a:lnTo>
                  <a:cubicBezTo>
                    <a:pt x="810" y="478"/>
                    <a:pt x="667" y="686"/>
                    <a:pt x="667" y="919"/>
                  </a:cubicBezTo>
                  <a:lnTo>
                    <a:pt x="667" y="2217"/>
                  </a:lnTo>
                  <a:cubicBezTo>
                    <a:pt x="648" y="2399"/>
                    <a:pt x="781" y="2490"/>
                    <a:pt x="915" y="2490"/>
                  </a:cubicBezTo>
                  <a:cubicBezTo>
                    <a:pt x="1050" y="2490"/>
                    <a:pt x="1186" y="2399"/>
                    <a:pt x="1173" y="2217"/>
                  </a:cubicBezTo>
                  <a:lnTo>
                    <a:pt x="1173" y="919"/>
                  </a:lnTo>
                  <a:cubicBezTo>
                    <a:pt x="1173" y="880"/>
                    <a:pt x="1199" y="854"/>
                    <a:pt x="1225" y="841"/>
                  </a:cubicBezTo>
                  <a:lnTo>
                    <a:pt x="1939" y="530"/>
                  </a:lnTo>
                  <a:cubicBezTo>
                    <a:pt x="1950" y="524"/>
                    <a:pt x="1962" y="521"/>
                    <a:pt x="1973" y="521"/>
                  </a:cubicBezTo>
                  <a:cubicBezTo>
                    <a:pt x="2011" y="521"/>
                    <a:pt x="2043" y="554"/>
                    <a:pt x="2043" y="595"/>
                  </a:cubicBezTo>
                  <a:lnTo>
                    <a:pt x="2043" y="6799"/>
                  </a:lnTo>
                  <a:cubicBezTo>
                    <a:pt x="2043" y="7331"/>
                    <a:pt x="1991" y="7876"/>
                    <a:pt x="1874" y="8395"/>
                  </a:cubicBezTo>
                  <a:lnTo>
                    <a:pt x="1147" y="10265"/>
                  </a:lnTo>
                  <a:cubicBezTo>
                    <a:pt x="1108" y="10342"/>
                    <a:pt x="1043" y="10394"/>
                    <a:pt x="966" y="10420"/>
                  </a:cubicBezTo>
                  <a:lnTo>
                    <a:pt x="563" y="10550"/>
                  </a:lnTo>
                  <a:lnTo>
                    <a:pt x="1030" y="8214"/>
                  </a:lnTo>
                  <a:cubicBezTo>
                    <a:pt x="1134" y="7746"/>
                    <a:pt x="1199" y="7266"/>
                    <a:pt x="1199" y="6799"/>
                  </a:cubicBezTo>
                  <a:lnTo>
                    <a:pt x="1199" y="3437"/>
                  </a:lnTo>
                  <a:cubicBezTo>
                    <a:pt x="1212" y="3249"/>
                    <a:pt x="1076" y="3155"/>
                    <a:pt x="940" y="3155"/>
                  </a:cubicBezTo>
                  <a:cubicBezTo>
                    <a:pt x="803" y="3155"/>
                    <a:pt x="667" y="3249"/>
                    <a:pt x="680" y="3437"/>
                  </a:cubicBezTo>
                  <a:lnTo>
                    <a:pt x="680" y="6799"/>
                  </a:lnTo>
                  <a:cubicBezTo>
                    <a:pt x="680" y="7240"/>
                    <a:pt x="628" y="7682"/>
                    <a:pt x="537" y="8110"/>
                  </a:cubicBezTo>
                  <a:lnTo>
                    <a:pt x="57" y="10563"/>
                  </a:lnTo>
                  <a:cubicBezTo>
                    <a:pt x="0" y="10846"/>
                    <a:pt x="230" y="11099"/>
                    <a:pt x="496" y="11099"/>
                  </a:cubicBezTo>
                  <a:cubicBezTo>
                    <a:pt x="535" y="11099"/>
                    <a:pt x="575" y="11094"/>
                    <a:pt x="615" y="11082"/>
                  </a:cubicBezTo>
                  <a:lnTo>
                    <a:pt x="1134" y="10914"/>
                  </a:lnTo>
                  <a:cubicBezTo>
                    <a:pt x="1368" y="10836"/>
                    <a:pt x="1550" y="10667"/>
                    <a:pt x="1641" y="10446"/>
                  </a:cubicBezTo>
                  <a:lnTo>
                    <a:pt x="2367" y="8564"/>
                  </a:lnTo>
                  <a:cubicBezTo>
                    <a:pt x="2367" y="8551"/>
                    <a:pt x="2380" y="8538"/>
                    <a:pt x="2380" y="8525"/>
                  </a:cubicBezTo>
                  <a:cubicBezTo>
                    <a:pt x="2510" y="7954"/>
                    <a:pt x="2575" y="7383"/>
                    <a:pt x="2575" y="6799"/>
                  </a:cubicBezTo>
                  <a:lnTo>
                    <a:pt x="2575" y="595"/>
                  </a:lnTo>
                  <a:cubicBezTo>
                    <a:pt x="2575" y="400"/>
                    <a:pt x="2471" y="205"/>
                    <a:pt x="2302" y="101"/>
                  </a:cubicBezTo>
                  <a:cubicBezTo>
                    <a:pt x="2204" y="33"/>
                    <a:pt x="2088" y="0"/>
                    <a:pt x="19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293;p76">
              <a:extLst>
                <a:ext uri="{FF2B5EF4-FFF2-40B4-BE49-F238E27FC236}">
                  <a16:creationId xmlns:a16="http://schemas.microsoft.com/office/drawing/2014/main" id="{5CE48EFE-4AF4-2A96-1B55-1A6FCE9C9947}"/>
                </a:ext>
              </a:extLst>
            </p:cNvPr>
            <p:cNvSpPr/>
            <p:nvPr/>
          </p:nvSpPr>
          <p:spPr>
            <a:xfrm>
              <a:off x="3285150" y="1462975"/>
              <a:ext cx="62675" cy="64600"/>
            </a:xfrm>
            <a:custGeom>
              <a:avLst/>
              <a:gdLst/>
              <a:ahLst/>
              <a:cxnLst/>
              <a:rect l="l" t="t" r="r" b="b"/>
              <a:pathLst>
                <a:path w="2507" h="2584" extrusionOk="0">
                  <a:moveTo>
                    <a:pt x="1909" y="636"/>
                  </a:moveTo>
                  <a:lnTo>
                    <a:pt x="1714" y="2064"/>
                  </a:lnTo>
                  <a:lnTo>
                    <a:pt x="637" y="2064"/>
                  </a:lnTo>
                  <a:cubicBezTo>
                    <a:pt x="559" y="2064"/>
                    <a:pt x="507" y="1999"/>
                    <a:pt x="507" y="1934"/>
                  </a:cubicBezTo>
                  <a:lnTo>
                    <a:pt x="507" y="1220"/>
                  </a:lnTo>
                  <a:cubicBezTo>
                    <a:pt x="507" y="1155"/>
                    <a:pt x="533" y="1103"/>
                    <a:pt x="598" y="1090"/>
                  </a:cubicBezTo>
                  <a:lnTo>
                    <a:pt x="1909" y="636"/>
                  </a:lnTo>
                  <a:close/>
                  <a:moveTo>
                    <a:pt x="2237" y="0"/>
                  </a:moveTo>
                  <a:cubicBezTo>
                    <a:pt x="2209" y="0"/>
                    <a:pt x="2182" y="4"/>
                    <a:pt x="2156" y="13"/>
                  </a:cubicBezTo>
                  <a:lnTo>
                    <a:pt x="442" y="597"/>
                  </a:lnTo>
                  <a:cubicBezTo>
                    <a:pt x="170" y="688"/>
                    <a:pt x="1" y="935"/>
                    <a:pt x="1" y="1220"/>
                  </a:cubicBezTo>
                  <a:lnTo>
                    <a:pt x="1" y="1934"/>
                  </a:lnTo>
                  <a:cubicBezTo>
                    <a:pt x="1" y="2285"/>
                    <a:pt x="286" y="2583"/>
                    <a:pt x="650" y="2583"/>
                  </a:cubicBezTo>
                  <a:lnTo>
                    <a:pt x="1948" y="2583"/>
                  </a:lnTo>
                  <a:cubicBezTo>
                    <a:pt x="2078" y="2583"/>
                    <a:pt x="2182" y="2479"/>
                    <a:pt x="2195" y="2362"/>
                  </a:cubicBezTo>
                  <a:lnTo>
                    <a:pt x="2207" y="2362"/>
                  </a:lnTo>
                  <a:lnTo>
                    <a:pt x="2493" y="286"/>
                  </a:lnTo>
                  <a:cubicBezTo>
                    <a:pt x="2506" y="208"/>
                    <a:pt x="2467" y="117"/>
                    <a:pt x="2402" y="52"/>
                  </a:cubicBezTo>
                  <a:cubicBezTo>
                    <a:pt x="2350" y="17"/>
                    <a:pt x="2293" y="0"/>
                    <a:pt x="22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294;p76">
              <a:extLst>
                <a:ext uri="{FF2B5EF4-FFF2-40B4-BE49-F238E27FC236}">
                  <a16:creationId xmlns:a16="http://schemas.microsoft.com/office/drawing/2014/main" id="{7053212D-03C4-2302-6499-7EF7AD5B2F26}"/>
                </a:ext>
              </a:extLst>
            </p:cNvPr>
            <p:cNvSpPr/>
            <p:nvPr/>
          </p:nvSpPr>
          <p:spPr>
            <a:xfrm>
              <a:off x="3412675" y="1302750"/>
              <a:ext cx="92850" cy="64200"/>
            </a:xfrm>
            <a:custGeom>
              <a:avLst/>
              <a:gdLst/>
              <a:ahLst/>
              <a:cxnLst/>
              <a:rect l="l" t="t" r="r" b="b"/>
              <a:pathLst>
                <a:path w="3714" h="2568" extrusionOk="0">
                  <a:moveTo>
                    <a:pt x="254" y="0"/>
                  </a:moveTo>
                  <a:cubicBezTo>
                    <a:pt x="134" y="0"/>
                    <a:pt x="14" y="81"/>
                    <a:pt x="1" y="244"/>
                  </a:cubicBezTo>
                  <a:lnTo>
                    <a:pt x="1" y="1503"/>
                  </a:lnTo>
                  <a:cubicBezTo>
                    <a:pt x="1" y="2087"/>
                    <a:pt x="468" y="2567"/>
                    <a:pt x="1052" y="2567"/>
                  </a:cubicBezTo>
                  <a:cubicBezTo>
                    <a:pt x="1364" y="2567"/>
                    <a:pt x="1649" y="2424"/>
                    <a:pt x="1857" y="2191"/>
                  </a:cubicBezTo>
                  <a:cubicBezTo>
                    <a:pt x="2077" y="2446"/>
                    <a:pt x="2366" y="2561"/>
                    <a:pt x="2651" y="2561"/>
                  </a:cubicBezTo>
                  <a:cubicBezTo>
                    <a:pt x="3190" y="2561"/>
                    <a:pt x="3713" y="2149"/>
                    <a:pt x="3713" y="1503"/>
                  </a:cubicBezTo>
                  <a:lnTo>
                    <a:pt x="3713" y="244"/>
                  </a:lnTo>
                  <a:cubicBezTo>
                    <a:pt x="3700" y="81"/>
                    <a:pt x="3577" y="0"/>
                    <a:pt x="3454" y="0"/>
                  </a:cubicBezTo>
                  <a:cubicBezTo>
                    <a:pt x="3330" y="0"/>
                    <a:pt x="3207" y="81"/>
                    <a:pt x="3194" y="244"/>
                  </a:cubicBezTo>
                  <a:lnTo>
                    <a:pt x="3194" y="1503"/>
                  </a:lnTo>
                  <a:cubicBezTo>
                    <a:pt x="3194" y="1866"/>
                    <a:pt x="2925" y="2048"/>
                    <a:pt x="2655" y="2048"/>
                  </a:cubicBezTo>
                  <a:cubicBezTo>
                    <a:pt x="2386" y="2048"/>
                    <a:pt x="2117" y="1866"/>
                    <a:pt x="2117" y="1503"/>
                  </a:cubicBezTo>
                  <a:lnTo>
                    <a:pt x="2117" y="244"/>
                  </a:lnTo>
                  <a:cubicBezTo>
                    <a:pt x="2104" y="81"/>
                    <a:pt x="1980" y="0"/>
                    <a:pt x="1857" y="0"/>
                  </a:cubicBezTo>
                  <a:cubicBezTo>
                    <a:pt x="1734" y="0"/>
                    <a:pt x="1610" y="81"/>
                    <a:pt x="1598" y="244"/>
                  </a:cubicBezTo>
                  <a:lnTo>
                    <a:pt x="1598" y="1503"/>
                  </a:lnTo>
                  <a:cubicBezTo>
                    <a:pt x="1617" y="1886"/>
                    <a:pt x="1335" y="2077"/>
                    <a:pt x="1052" y="2077"/>
                  </a:cubicBezTo>
                  <a:cubicBezTo>
                    <a:pt x="770" y="2077"/>
                    <a:pt x="488" y="1886"/>
                    <a:pt x="507" y="1503"/>
                  </a:cubicBezTo>
                  <a:lnTo>
                    <a:pt x="507" y="244"/>
                  </a:lnTo>
                  <a:cubicBezTo>
                    <a:pt x="494" y="81"/>
                    <a:pt x="374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295;p76">
              <a:extLst>
                <a:ext uri="{FF2B5EF4-FFF2-40B4-BE49-F238E27FC236}">
                  <a16:creationId xmlns:a16="http://schemas.microsoft.com/office/drawing/2014/main" id="{B215E894-85D6-6765-57A0-2E6C151EF915}"/>
                </a:ext>
              </a:extLst>
            </p:cNvPr>
            <p:cNvSpPr/>
            <p:nvPr/>
          </p:nvSpPr>
          <p:spPr>
            <a:xfrm>
              <a:off x="3586725" y="1262025"/>
              <a:ext cx="103425" cy="75725"/>
            </a:xfrm>
            <a:custGeom>
              <a:avLst/>
              <a:gdLst/>
              <a:ahLst/>
              <a:cxnLst/>
              <a:rect l="l" t="t" r="r" b="b"/>
              <a:pathLst>
                <a:path w="4137" h="3029" extrusionOk="0">
                  <a:moveTo>
                    <a:pt x="3851" y="1"/>
                  </a:moveTo>
                  <a:cubicBezTo>
                    <a:pt x="3797" y="1"/>
                    <a:pt x="3743" y="19"/>
                    <a:pt x="3695" y="56"/>
                  </a:cubicBezTo>
                  <a:lnTo>
                    <a:pt x="230" y="2561"/>
                  </a:lnTo>
                  <a:cubicBezTo>
                    <a:pt x="0" y="2688"/>
                    <a:pt x="109" y="3028"/>
                    <a:pt x="371" y="3028"/>
                  </a:cubicBezTo>
                  <a:cubicBezTo>
                    <a:pt x="376" y="3028"/>
                    <a:pt x="381" y="3028"/>
                    <a:pt x="386" y="3028"/>
                  </a:cubicBezTo>
                  <a:cubicBezTo>
                    <a:pt x="437" y="3028"/>
                    <a:pt x="489" y="3015"/>
                    <a:pt x="528" y="2976"/>
                  </a:cubicBezTo>
                  <a:lnTo>
                    <a:pt x="3994" y="458"/>
                  </a:lnTo>
                  <a:cubicBezTo>
                    <a:pt x="4111" y="380"/>
                    <a:pt x="4137" y="224"/>
                    <a:pt x="4059" y="107"/>
                  </a:cubicBezTo>
                  <a:cubicBezTo>
                    <a:pt x="4005" y="38"/>
                    <a:pt x="3928" y="1"/>
                    <a:pt x="38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296;p76">
              <a:extLst>
                <a:ext uri="{FF2B5EF4-FFF2-40B4-BE49-F238E27FC236}">
                  <a16:creationId xmlns:a16="http://schemas.microsoft.com/office/drawing/2014/main" id="{EA030137-565D-3A82-D475-CA2EE139905F}"/>
                </a:ext>
              </a:extLst>
            </p:cNvPr>
            <p:cNvSpPr/>
            <p:nvPr/>
          </p:nvSpPr>
          <p:spPr>
            <a:xfrm>
              <a:off x="3274125" y="1330850"/>
              <a:ext cx="72700" cy="84775"/>
            </a:xfrm>
            <a:custGeom>
              <a:avLst/>
              <a:gdLst/>
              <a:ahLst/>
              <a:cxnLst/>
              <a:rect l="l" t="t" r="r" b="b"/>
              <a:pathLst>
                <a:path w="2908" h="3391" extrusionOk="0">
                  <a:moveTo>
                    <a:pt x="1973" y="507"/>
                  </a:moveTo>
                  <a:cubicBezTo>
                    <a:pt x="2341" y="507"/>
                    <a:pt x="2401" y="869"/>
                    <a:pt x="2376" y="1171"/>
                  </a:cubicBezTo>
                  <a:cubicBezTo>
                    <a:pt x="2376" y="1287"/>
                    <a:pt x="2324" y="1391"/>
                    <a:pt x="2233" y="1456"/>
                  </a:cubicBezTo>
                  <a:lnTo>
                    <a:pt x="1584" y="1936"/>
                  </a:lnTo>
                  <a:lnTo>
                    <a:pt x="1571" y="872"/>
                  </a:lnTo>
                  <a:cubicBezTo>
                    <a:pt x="1571" y="677"/>
                    <a:pt x="1740" y="509"/>
                    <a:pt x="1935" y="509"/>
                  </a:cubicBezTo>
                  <a:cubicBezTo>
                    <a:pt x="1948" y="508"/>
                    <a:pt x="1961" y="507"/>
                    <a:pt x="1973" y="507"/>
                  </a:cubicBezTo>
                  <a:close/>
                  <a:moveTo>
                    <a:pt x="2000" y="1"/>
                  </a:moveTo>
                  <a:cubicBezTo>
                    <a:pt x="1979" y="1"/>
                    <a:pt x="1957" y="1"/>
                    <a:pt x="1935" y="2"/>
                  </a:cubicBezTo>
                  <a:cubicBezTo>
                    <a:pt x="1454" y="2"/>
                    <a:pt x="1065" y="392"/>
                    <a:pt x="1065" y="872"/>
                  </a:cubicBezTo>
                  <a:lnTo>
                    <a:pt x="1065" y="2313"/>
                  </a:lnTo>
                  <a:lnTo>
                    <a:pt x="208" y="2936"/>
                  </a:lnTo>
                  <a:cubicBezTo>
                    <a:pt x="1" y="3079"/>
                    <a:pt x="104" y="3390"/>
                    <a:pt x="351" y="3390"/>
                  </a:cubicBezTo>
                  <a:cubicBezTo>
                    <a:pt x="416" y="3390"/>
                    <a:pt x="468" y="3377"/>
                    <a:pt x="507" y="3338"/>
                  </a:cubicBezTo>
                  <a:lnTo>
                    <a:pt x="2532" y="1884"/>
                  </a:lnTo>
                  <a:cubicBezTo>
                    <a:pt x="2752" y="1716"/>
                    <a:pt x="2895" y="1456"/>
                    <a:pt x="2895" y="1171"/>
                  </a:cubicBezTo>
                  <a:cubicBezTo>
                    <a:pt x="2908" y="579"/>
                    <a:pt x="2664" y="1"/>
                    <a:pt x="20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297;p76">
              <a:extLst>
                <a:ext uri="{FF2B5EF4-FFF2-40B4-BE49-F238E27FC236}">
                  <a16:creationId xmlns:a16="http://schemas.microsoft.com/office/drawing/2014/main" id="{7C354262-F1A3-2147-2AA5-29E282B4D907}"/>
                </a:ext>
              </a:extLst>
            </p:cNvPr>
            <p:cNvSpPr/>
            <p:nvPr/>
          </p:nvSpPr>
          <p:spPr>
            <a:xfrm>
              <a:off x="3250125" y="1376675"/>
              <a:ext cx="352750" cy="269325"/>
            </a:xfrm>
            <a:custGeom>
              <a:avLst/>
              <a:gdLst/>
              <a:ahLst/>
              <a:cxnLst/>
              <a:rect l="l" t="t" r="r" b="b"/>
              <a:pathLst>
                <a:path w="14110" h="10773" extrusionOk="0">
                  <a:moveTo>
                    <a:pt x="12457" y="0"/>
                  </a:moveTo>
                  <a:cubicBezTo>
                    <a:pt x="12359" y="0"/>
                    <a:pt x="12257" y="25"/>
                    <a:pt x="12162" y="77"/>
                  </a:cubicBezTo>
                  <a:lnTo>
                    <a:pt x="11435" y="506"/>
                  </a:lnTo>
                  <a:cubicBezTo>
                    <a:pt x="11228" y="623"/>
                    <a:pt x="11111" y="856"/>
                    <a:pt x="11137" y="1103"/>
                  </a:cubicBezTo>
                  <a:lnTo>
                    <a:pt x="12058" y="8242"/>
                  </a:lnTo>
                  <a:cubicBezTo>
                    <a:pt x="12084" y="8579"/>
                    <a:pt x="11812" y="8878"/>
                    <a:pt x="11474" y="8878"/>
                  </a:cubicBezTo>
                  <a:lnTo>
                    <a:pt x="10228" y="8878"/>
                  </a:lnTo>
                  <a:cubicBezTo>
                    <a:pt x="10216" y="8876"/>
                    <a:pt x="10205" y="8876"/>
                    <a:pt x="10194" y="8876"/>
                  </a:cubicBezTo>
                  <a:cubicBezTo>
                    <a:pt x="9876" y="8876"/>
                    <a:pt x="9876" y="9386"/>
                    <a:pt x="10194" y="9386"/>
                  </a:cubicBezTo>
                  <a:cubicBezTo>
                    <a:pt x="10205" y="9386"/>
                    <a:pt x="10216" y="9385"/>
                    <a:pt x="10228" y="9384"/>
                  </a:cubicBezTo>
                  <a:lnTo>
                    <a:pt x="11474" y="9384"/>
                  </a:lnTo>
                  <a:cubicBezTo>
                    <a:pt x="12123" y="9384"/>
                    <a:pt x="12642" y="8826"/>
                    <a:pt x="12565" y="8177"/>
                  </a:cubicBezTo>
                  <a:lnTo>
                    <a:pt x="11643" y="1038"/>
                  </a:lnTo>
                  <a:cubicBezTo>
                    <a:pt x="11643" y="999"/>
                    <a:pt x="11656" y="973"/>
                    <a:pt x="11682" y="960"/>
                  </a:cubicBezTo>
                  <a:lnTo>
                    <a:pt x="12422" y="532"/>
                  </a:lnTo>
                  <a:cubicBezTo>
                    <a:pt x="12436" y="525"/>
                    <a:pt x="12451" y="521"/>
                    <a:pt x="12465" y="521"/>
                  </a:cubicBezTo>
                  <a:cubicBezTo>
                    <a:pt x="12505" y="521"/>
                    <a:pt x="12542" y="546"/>
                    <a:pt x="12552" y="584"/>
                  </a:cubicBezTo>
                  <a:lnTo>
                    <a:pt x="13434" y="8073"/>
                  </a:lnTo>
                  <a:cubicBezTo>
                    <a:pt x="13564" y="9228"/>
                    <a:pt x="12655" y="10253"/>
                    <a:pt x="11487" y="10266"/>
                  </a:cubicBezTo>
                  <a:lnTo>
                    <a:pt x="9865" y="10266"/>
                  </a:lnTo>
                  <a:cubicBezTo>
                    <a:pt x="9449" y="10266"/>
                    <a:pt x="9047" y="10137"/>
                    <a:pt x="8710" y="9890"/>
                  </a:cubicBezTo>
                  <a:cubicBezTo>
                    <a:pt x="9086" y="9449"/>
                    <a:pt x="9294" y="8878"/>
                    <a:pt x="9307" y="8307"/>
                  </a:cubicBezTo>
                  <a:lnTo>
                    <a:pt x="9307" y="1998"/>
                  </a:lnTo>
                  <a:cubicBezTo>
                    <a:pt x="9296" y="1655"/>
                    <a:pt x="9011" y="1404"/>
                    <a:pt x="8698" y="1404"/>
                  </a:cubicBezTo>
                  <a:cubicBezTo>
                    <a:pt x="8620" y="1404"/>
                    <a:pt x="8541" y="1420"/>
                    <a:pt x="8463" y="1453"/>
                  </a:cubicBezTo>
                  <a:lnTo>
                    <a:pt x="7749" y="1778"/>
                  </a:lnTo>
                  <a:cubicBezTo>
                    <a:pt x="7541" y="1869"/>
                    <a:pt x="7399" y="2089"/>
                    <a:pt x="7399" y="2323"/>
                  </a:cubicBezTo>
                  <a:lnTo>
                    <a:pt x="7399" y="8319"/>
                  </a:lnTo>
                  <a:cubicBezTo>
                    <a:pt x="7399" y="8631"/>
                    <a:pt x="7139" y="8891"/>
                    <a:pt x="6827" y="8891"/>
                  </a:cubicBezTo>
                  <a:lnTo>
                    <a:pt x="5244" y="8891"/>
                  </a:lnTo>
                  <a:cubicBezTo>
                    <a:pt x="4893" y="8891"/>
                    <a:pt x="4621" y="8592"/>
                    <a:pt x="4660" y="8242"/>
                  </a:cubicBezTo>
                  <a:lnTo>
                    <a:pt x="5309" y="3556"/>
                  </a:lnTo>
                  <a:cubicBezTo>
                    <a:pt x="5419" y="2686"/>
                    <a:pt x="4725" y="1965"/>
                    <a:pt x="3910" y="1965"/>
                  </a:cubicBezTo>
                  <a:cubicBezTo>
                    <a:pt x="3764" y="1965"/>
                    <a:pt x="3615" y="1988"/>
                    <a:pt x="3466" y="2037"/>
                  </a:cubicBezTo>
                  <a:lnTo>
                    <a:pt x="1376" y="2764"/>
                  </a:lnTo>
                  <a:cubicBezTo>
                    <a:pt x="558" y="3037"/>
                    <a:pt x="0" y="3816"/>
                    <a:pt x="0" y="4685"/>
                  </a:cubicBezTo>
                  <a:lnTo>
                    <a:pt x="0" y="5399"/>
                  </a:lnTo>
                  <a:cubicBezTo>
                    <a:pt x="13" y="6489"/>
                    <a:pt x="883" y="7385"/>
                    <a:pt x="1986" y="7411"/>
                  </a:cubicBezTo>
                  <a:cubicBezTo>
                    <a:pt x="1990" y="7411"/>
                    <a:pt x="1994" y="7411"/>
                    <a:pt x="1998" y="7411"/>
                  </a:cubicBezTo>
                  <a:cubicBezTo>
                    <a:pt x="2324" y="7411"/>
                    <a:pt x="2345" y="6905"/>
                    <a:pt x="1999" y="6905"/>
                  </a:cubicBezTo>
                  <a:cubicBezTo>
                    <a:pt x="1181" y="6879"/>
                    <a:pt x="519" y="6204"/>
                    <a:pt x="519" y="5386"/>
                  </a:cubicBezTo>
                  <a:lnTo>
                    <a:pt x="519" y="4672"/>
                  </a:lnTo>
                  <a:cubicBezTo>
                    <a:pt x="519" y="4023"/>
                    <a:pt x="935" y="3439"/>
                    <a:pt x="1558" y="3231"/>
                  </a:cubicBezTo>
                  <a:lnTo>
                    <a:pt x="3647" y="2505"/>
                  </a:lnTo>
                  <a:cubicBezTo>
                    <a:pt x="3739" y="2476"/>
                    <a:pt x="3831" y="2462"/>
                    <a:pt x="3921" y="2462"/>
                  </a:cubicBezTo>
                  <a:cubicBezTo>
                    <a:pt x="4439" y="2462"/>
                    <a:pt x="4880" y="2912"/>
                    <a:pt x="4803" y="3465"/>
                  </a:cubicBezTo>
                  <a:lnTo>
                    <a:pt x="4154" y="8151"/>
                  </a:lnTo>
                  <a:cubicBezTo>
                    <a:pt x="4076" y="8800"/>
                    <a:pt x="4582" y="9384"/>
                    <a:pt x="5244" y="9384"/>
                  </a:cubicBezTo>
                  <a:lnTo>
                    <a:pt x="6815" y="9384"/>
                  </a:lnTo>
                  <a:cubicBezTo>
                    <a:pt x="7412" y="9384"/>
                    <a:pt x="7905" y="8904"/>
                    <a:pt x="7905" y="8307"/>
                  </a:cubicBezTo>
                  <a:lnTo>
                    <a:pt x="7905" y="2310"/>
                  </a:lnTo>
                  <a:cubicBezTo>
                    <a:pt x="7905" y="2284"/>
                    <a:pt x="7918" y="2245"/>
                    <a:pt x="7957" y="2245"/>
                  </a:cubicBezTo>
                  <a:lnTo>
                    <a:pt x="8671" y="1920"/>
                  </a:lnTo>
                  <a:cubicBezTo>
                    <a:pt x="8682" y="1915"/>
                    <a:pt x="8693" y="1912"/>
                    <a:pt x="8703" y="1912"/>
                  </a:cubicBezTo>
                  <a:cubicBezTo>
                    <a:pt x="8742" y="1912"/>
                    <a:pt x="8774" y="1947"/>
                    <a:pt x="8774" y="1998"/>
                  </a:cubicBezTo>
                  <a:lnTo>
                    <a:pt x="8774" y="8307"/>
                  </a:lnTo>
                  <a:cubicBezTo>
                    <a:pt x="8761" y="9384"/>
                    <a:pt x="7892" y="10253"/>
                    <a:pt x="6815" y="10266"/>
                  </a:cubicBezTo>
                  <a:lnTo>
                    <a:pt x="5231" y="10266"/>
                  </a:lnTo>
                  <a:cubicBezTo>
                    <a:pt x="4050" y="10240"/>
                    <a:pt x="3154" y="9202"/>
                    <a:pt x="3297" y="8034"/>
                  </a:cubicBezTo>
                  <a:lnTo>
                    <a:pt x="3414" y="7190"/>
                  </a:lnTo>
                  <a:cubicBezTo>
                    <a:pt x="3442" y="7005"/>
                    <a:pt x="3299" y="6902"/>
                    <a:pt x="3158" y="6902"/>
                  </a:cubicBezTo>
                  <a:cubicBezTo>
                    <a:pt x="3041" y="6902"/>
                    <a:pt x="2925" y="6973"/>
                    <a:pt x="2908" y="7125"/>
                  </a:cubicBezTo>
                  <a:lnTo>
                    <a:pt x="2791" y="7956"/>
                  </a:lnTo>
                  <a:cubicBezTo>
                    <a:pt x="2596" y="9436"/>
                    <a:pt x="3738" y="10747"/>
                    <a:pt x="5231" y="10773"/>
                  </a:cubicBezTo>
                  <a:lnTo>
                    <a:pt x="6827" y="10773"/>
                  </a:lnTo>
                  <a:cubicBezTo>
                    <a:pt x="7373" y="10773"/>
                    <a:pt x="7905" y="10591"/>
                    <a:pt x="8346" y="10253"/>
                  </a:cubicBezTo>
                  <a:cubicBezTo>
                    <a:pt x="8774" y="10591"/>
                    <a:pt x="9320" y="10773"/>
                    <a:pt x="9865" y="10773"/>
                  </a:cubicBezTo>
                  <a:lnTo>
                    <a:pt x="11487" y="10773"/>
                  </a:lnTo>
                  <a:cubicBezTo>
                    <a:pt x="12967" y="10760"/>
                    <a:pt x="14109" y="9475"/>
                    <a:pt x="13940" y="8008"/>
                  </a:cubicBezTo>
                  <a:lnTo>
                    <a:pt x="13058" y="532"/>
                  </a:lnTo>
                  <a:cubicBezTo>
                    <a:pt x="13019" y="212"/>
                    <a:pt x="12749" y="0"/>
                    <a:pt x="12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" name="Google Shape;1298;p76">
            <a:extLst>
              <a:ext uri="{FF2B5EF4-FFF2-40B4-BE49-F238E27FC236}">
                <a16:creationId xmlns:a16="http://schemas.microsoft.com/office/drawing/2014/main" id="{9EED432D-459F-135C-E77E-CC1E8BE4624F}"/>
              </a:ext>
            </a:extLst>
          </p:cNvPr>
          <p:cNvGrpSpPr/>
          <p:nvPr/>
        </p:nvGrpSpPr>
        <p:grpSpPr>
          <a:xfrm>
            <a:off x="4266123" y="2370733"/>
            <a:ext cx="518850" cy="600607"/>
            <a:chOff x="3280625" y="1952300"/>
            <a:chExt cx="379025" cy="438750"/>
          </a:xfrm>
          <a:solidFill>
            <a:srgbClr val="2C2B7F"/>
          </a:solidFill>
        </p:grpSpPr>
        <p:sp>
          <p:nvSpPr>
            <p:cNvPr id="208" name="Google Shape;1299;p76">
              <a:extLst>
                <a:ext uri="{FF2B5EF4-FFF2-40B4-BE49-F238E27FC236}">
                  <a16:creationId xmlns:a16="http://schemas.microsoft.com/office/drawing/2014/main" id="{958AD0D7-3321-1D1A-63DD-6817F8099B25}"/>
                </a:ext>
              </a:extLst>
            </p:cNvPr>
            <p:cNvSpPr/>
            <p:nvPr/>
          </p:nvSpPr>
          <p:spPr>
            <a:xfrm>
              <a:off x="3280625" y="1952300"/>
              <a:ext cx="379025" cy="438750"/>
            </a:xfrm>
            <a:custGeom>
              <a:avLst/>
              <a:gdLst/>
              <a:ahLst/>
              <a:cxnLst/>
              <a:rect l="l" t="t" r="r" b="b"/>
              <a:pathLst>
                <a:path w="15161" h="17550" extrusionOk="0">
                  <a:moveTo>
                    <a:pt x="2531" y="507"/>
                  </a:moveTo>
                  <a:lnTo>
                    <a:pt x="2531" y="5322"/>
                  </a:lnTo>
                  <a:lnTo>
                    <a:pt x="1895" y="4868"/>
                  </a:lnTo>
                  <a:cubicBezTo>
                    <a:pt x="1770" y="4767"/>
                    <a:pt x="1616" y="4719"/>
                    <a:pt x="1462" y="4719"/>
                  </a:cubicBezTo>
                  <a:cubicBezTo>
                    <a:pt x="1298" y="4719"/>
                    <a:pt x="1134" y="4774"/>
                    <a:pt x="1000" y="4881"/>
                  </a:cubicBezTo>
                  <a:lnTo>
                    <a:pt x="519" y="5296"/>
                  </a:lnTo>
                  <a:lnTo>
                    <a:pt x="519" y="857"/>
                  </a:lnTo>
                  <a:cubicBezTo>
                    <a:pt x="519" y="663"/>
                    <a:pt x="662" y="507"/>
                    <a:pt x="857" y="507"/>
                  </a:cubicBezTo>
                  <a:close/>
                  <a:moveTo>
                    <a:pt x="1470" y="5228"/>
                  </a:moveTo>
                  <a:cubicBezTo>
                    <a:pt x="1512" y="5228"/>
                    <a:pt x="1556" y="5241"/>
                    <a:pt x="1597" y="5270"/>
                  </a:cubicBezTo>
                  <a:lnTo>
                    <a:pt x="2518" y="5958"/>
                  </a:lnTo>
                  <a:lnTo>
                    <a:pt x="2518" y="10735"/>
                  </a:lnTo>
                  <a:lnTo>
                    <a:pt x="1649" y="11423"/>
                  </a:lnTo>
                  <a:cubicBezTo>
                    <a:pt x="1610" y="11455"/>
                    <a:pt x="1564" y="11471"/>
                    <a:pt x="1519" y="11471"/>
                  </a:cubicBezTo>
                  <a:cubicBezTo>
                    <a:pt x="1473" y="11471"/>
                    <a:pt x="1428" y="11455"/>
                    <a:pt x="1389" y="11423"/>
                  </a:cubicBezTo>
                  <a:lnTo>
                    <a:pt x="506" y="10735"/>
                  </a:lnTo>
                  <a:lnTo>
                    <a:pt x="506" y="5958"/>
                  </a:lnTo>
                  <a:lnTo>
                    <a:pt x="1324" y="5283"/>
                  </a:lnTo>
                  <a:cubicBezTo>
                    <a:pt x="1367" y="5248"/>
                    <a:pt x="1418" y="5228"/>
                    <a:pt x="1470" y="5228"/>
                  </a:cubicBezTo>
                  <a:close/>
                  <a:moveTo>
                    <a:pt x="2531" y="11397"/>
                  </a:moveTo>
                  <a:lnTo>
                    <a:pt x="2531" y="15615"/>
                  </a:lnTo>
                  <a:lnTo>
                    <a:pt x="844" y="15615"/>
                  </a:lnTo>
                  <a:cubicBezTo>
                    <a:pt x="662" y="15615"/>
                    <a:pt x="506" y="15459"/>
                    <a:pt x="506" y="15278"/>
                  </a:cubicBezTo>
                  <a:lnTo>
                    <a:pt x="506" y="11397"/>
                  </a:lnTo>
                  <a:lnTo>
                    <a:pt x="1065" y="11838"/>
                  </a:lnTo>
                  <a:cubicBezTo>
                    <a:pt x="1201" y="11942"/>
                    <a:pt x="1360" y="11994"/>
                    <a:pt x="1517" y="11994"/>
                  </a:cubicBezTo>
                  <a:cubicBezTo>
                    <a:pt x="1675" y="11994"/>
                    <a:pt x="1830" y="11942"/>
                    <a:pt x="1960" y="11838"/>
                  </a:cubicBezTo>
                  <a:lnTo>
                    <a:pt x="2531" y="11397"/>
                  </a:lnTo>
                  <a:close/>
                  <a:moveTo>
                    <a:pt x="4206" y="16134"/>
                  </a:moveTo>
                  <a:lnTo>
                    <a:pt x="4206" y="16705"/>
                  </a:lnTo>
                  <a:cubicBezTo>
                    <a:pt x="4206" y="16887"/>
                    <a:pt x="4050" y="17043"/>
                    <a:pt x="3868" y="17043"/>
                  </a:cubicBezTo>
                  <a:lnTo>
                    <a:pt x="3375" y="17043"/>
                  </a:lnTo>
                  <a:cubicBezTo>
                    <a:pt x="3193" y="17043"/>
                    <a:pt x="3037" y="16887"/>
                    <a:pt x="3037" y="16705"/>
                  </a:cubicBezTo>
                  <a:lnTo>
                    <a:pt x="3037" y="16134"/>
                  </a:lnTo>
                  <a:close/>
                  <a:moveTo>
                    <a:pt x="844" y="1"/>
                  </a:moveTo>
                  <a:cubicBezTo>
                    <a:pt x="377" y="1"/>
                    <a:pt x="0" y="377"/>
                    <a:pt x="0" y="857"/>
                  </a:cubicBezTo>
                  <a:lnTo>
                    <a:pt x="0" y="15278"/>
                  </a:lnTo>
                  <a:cubicBezTo>
                    <a:pt x="0" y="15745"/>
                    <a:pt x="377" y="16134"/>
                    <a:pt x="844" y="16134"/>
                  </a:cubicBezTo>
                  <a:lnTo>
                    <a:pt x="2531" y="16134"/>
                  </a:lnTo>
                  <a:lnTo>
                    <a:pt x="2531" y="16705"/>
                  </a:lnTo>
                  <a:cubicBezTo>
                    <a:pt x="2531" y="17173"/>
                    <a:pt x="2908" y="17549"/>
                    <a:pt x="3375" y="17549"/>
                  </a:cubicBezTo>
                  <a:lnTo>
                    <a:pt x="3868" y="17549"/>
                  </a:lnTo>
                  <a:cubicBezTo>
                    <a:pt x="4335" y="17549"/>
                    <a:pt x="4712" y="17173"/>
                    <a:pt x="4712" y="16705"/>
                  </a:cubicBezTo>
                  <a:lnTo>
                    <a:pt x="4712" y="16134"/>
                  </a:lnTo>
                  <a:lnTo>
                    <a:pt x="14291" y="16134"/>
                  </a:lnTo>
                  <a:cubicBezTo>
                    <a:pt x="14758" y="16134"/>
                    <a:pt x="15135" y="15745"/>
                    <a:pt x="15148" y="15278"/>
                  </a:cubicBezTo>
                  <a:lnTo>
                    <a:pt x="15148" y="11695"/>
                  </a:lnTo>
                  <a:cubicBezTo>
                    <a:pt x="15161" y="11514"/>
                    <a:pt x="15024" y="11423"/>
                    <a:pt x="14888" y="11423"/>
                  </a:cubicBezTo>
                  <a:cubicBezTo>
                    <a:pt x="14752" y="11423"/>
                    <a:pt x="14615" y="11514"/>
                    <a:pt x="14628" y="11695"/>
                  </a:cubicBezTo>
                  <a:lnTo>
                    <a:pt x="14628" y="15278"/>
                  </a:lnTo>
                  <a:cubicBezTo>
                    <a:pt x="14628" y="15459"/>
                    <a:pt x="14473" y="15615"/>
                    <a:pt x="14291" y="15615"/>
                  </a:cubicBezTo>
                  <a:lnTo>
                    <a:pt x="3037" y="15615"/>
                  </a:lnTo>
                  <a:lnTo>
                    <a:pt x="3037" y="507"/>
                  </a:lnTo>
                  <a:lnTo>
                    <a:pt x="14291" y="507"/>
                  </a:lnTo>
                  <a:cubicBezTo>
                    <a:pt x="14473" y="507"/>
                    <a:pt x="14628" y="663"/>
                    <a:pt x="14628" y="857"/>
                  </a:cubicBezTo>
                  <a:lnTo>
                    <a:pt x="14628" y="10488"/>
                  </a:lnTo>
                  <a:cubicBezTo>
                    <a:pt x="14628" y="10618"/>
                    <a:pt x="14745" y="10735"/>
                    <a:pt x="14888" y="10735"/>
                  </a:cubicBezTo>
                  <a:cubicBezTo>
                    <a:pt x="15031" y="10735"/>
                    <a:pt x="15135" y="10618"/>
                    <a:pt x="15135" y="10475"/>
                  </a:cubicBezTo>
                  <a:lnTo>
                    <a:pt x="15135" y="857"/>
                  </a:lnTo>
                  <a:cubicBezTo>
                    <a:pt x="15135" y="377"/>
                    <a:pt x="14758" y="1"/>
                    <a:pt x="142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300;p76">
              <a:extLst>
                <a:ext uri="{FF2B5EF4-FFF2-40B4-BE49-F238E27FC236}">
                  <a16:creationId xmlns:a16="http://schemas.microsoft.com/office/drawing/2014/main" id="{8D7BAC6B-3CA2-C5EA-F03E-A580E851C8D2}"/>
                </a:ext>
              </a:extLst>
            </p:cNvPr>
            <p:cNvSpPr/>
            <p:nvPr/>
          </p:nvSpPr>
          <p:spPr>
            <a:xfrm>
              <a:off x="3385750" y="1994150"/>
              <a:ext cx="231400" cy="319325"/>
            </a:xfrm>
            <a:custGeom>
              <a:avLst/>
              <a:gdLst/>
              <a:ahLst/>
              <a:cxnLst/>
              <a:rect l="l" t="t" r="r" b="b"/>
              <a:pathLst>
                <a:path w="9256" h="12773" extrusionOk="0">
                  <a:moveTo>
                    <a:pt x="2868" y="0"/>
                  </a:moveTo>
                  <a:cubicBezTo>
                    <a:pt x="2860" y="0"/>
                    <a:pt x="2852" y="0"/>
                    <a:pt x="2843" y="1"/>
                  </a:cubicBezTo>
                  <a:lnTo>
                    <a:pt x="1935" y="1"/>
                  </a:lnTo>
                  <a:cubicBezTo>
                    <a:pt x="1792" y="1"/>
                    <a:pt x="1675" y="118"/>
                    <a:pt x="1675" y="261"/>
                  </a:cubicBezTo>
                  <a:cubicBezTo>
                    <a:pt x="1675" y="1039"/>
                    <a:pt x="1039" y="1675"/>
                    <a:pt x="247" y="1675"/>
                  </a:cubicBezTo>
                  <a:cubicBezTo>
                    <a:pt x="105" y="1675"/>
                    <a:pt x="1" y="1792"/>
                    <a:pt x="1" y="1935"/>
                  </a:cubicBezTo>
                  <a:lnTo>
                    <a:pt x="1" y="10839"/>
                  </a:lnTo>
                  <a:cubicBezTo>
                    <a:pt x="1" y="10982"/>
                    <a:pt x="105" y="11099"/>
                    <a:pt x="247" y="11099"/>
                  </a:cubicBezTo>
                  <a:cubicBezTo>
                    <a:pt x="1039" y="11099"/>
                    <a:pt x="1675" y="11735"/>
                    <a:pt x="1675" y="12513"/>
                  </a:cubicBezTo>
                  <a:lnTo>
                    <a:pt x="1675" y="12526"/>
                  </a:lnTo>
                  <a:cubicBezTo>
                    <a:pt x="1675" y="12656"/>
                    <a:pt x="1792" y="12773"/>
                    <a:pt x="1935" y="12773"/>
                  </a:cubicBezTo>
                  <a:lnTo>
                    <a:pt x="7321" y="12773"/>
                  </a:lnTo>
                  <a:cubicBezTo>
                    <a:pt x="7464" y="12773"/>
                    <a:pt x="7581" y="12656"/>
                    <a:pt x="7581" y="12526"/>
                  </a:cubicBezTo>
                  <a:cubicBezTo>
                    <a:pt x="7581" y="11735"/>
                    <a:pt x="8217" y="11099"/>
                    <a:pt x="8996" y="11099"/>
                  </a:cubicBezTo>
                  <a:cubicBezTo>
                    <a:pt x="9138" y="11099"/>
                    <a:pt x="9255" y="10982"/>
                    <a:pt x="9255" y="10839"/>
                  </a:cubicBezTo>
                  <a:lnTo>
                    <a:pt x="9255" y="1935"/>
                  </a:lnTo>
                  <a:cubicBezTo>
                    <a:pt x="9255" y="1792"/>
                    <a:pt x="9138" y="1675"/>
                    <a:pt x="8996" y="1675"/>
                  </a:cubicBezTo>
                  <a:cubicBezTo>
                    <a:pt x="8217" y="1675"/>
                    <a:pt x="7581" y="1039"/>
                    <a:pt x="7581" y="261"/>
                  </a:cubicBezTo>
                  <a:cubicBezTo>
                    <a:pt x="7581" y="118"/>
                    <a:pt x="7464" y="1"/>
                    <a:pt x="7321" y="1"/>
                  </a:cubicBezTo>
                  <a:lnTo>
                    <a:pt x="4102" y="1"/>
                  </a:lnTo>
                  <a:cubicBezTo>
                    <a:pt x="4094" y="0"/>
                    <a:pt x="4086" y="0"/>
                    <a:pt x="4079" y="0"/>
                  </a:cubicBezTo>
                  <a:cubicBezTo>
                    <a:pt x="3747" y="0"/>
                    <a:pt x="3747" y="521"/>
                    <a:pt x="4079" y="521"/>
                  </a:cubicBezTo>
                  <a:cubicBezTo>
                    <a:pt x="4086" y="521"/>
                    <a:pt x="4094" y="521"/>
                    <a:pt x="4102" y="520"/>
                  </a:cubicBezTo>
                  <a:lnTo>
                    <a:pt x="7088" y="520"/>
                  </a:lnTo>
                  <a:cubicBezTo>
                    <a:pt x="7204" y="1377"/>
                    <a:pt x="7879" y="2065"/>
                    <a:pt x="8749" y="2182"/>
                  </a:cubicBezTo>
                  <a:lnTo>
                    <a:pt x="8749" y="10605"/>
                  </a:lnTo>
                  <a:cubicBezTo>
                    <a:pt x="7879" y="10722"/>
                    <a:pt x="7204" y="11397"/>
                    <a:pt x="7088" y="12267"/>
                  </a:cubicBezTo>
                  <a:lnTo>
                    <a:pt x="2168" y="12267"/>
                  </a:lnTo>
                  <a:cubicBezTo>
                    <a:pt x="2051" y="11397"/>
                    <a:pt x="1377" y="10722"/>
                    <a:pt x="520" y="10605"/>
                  </a:cubicBezTo>
                  <a:lnTo>
                    <a:pt x="520" y="2182"/>
                  </a:lnTo>
                  <a:cubicBezTo>
                    <a:pt x="1377" y="2065"/>
                    <a:pt x="2064" y="1377"/>
                    <a:pt x="2168" y="520"/>
                  </a:cubicBezTo>
                  <a:lnTo>
                    <a:pt x="2843" y="520"/>
                  </a:lnTo>
                  <a:cubicBezTo>
                    <a:pt x="2852" y="521"/>
                    <a:pt x="2860" y="521"/>
                    <a:pt x="2868" y="521"/>
                  </a:cubicBezTo>
                  <a:cubicBezTo>
                    <a:pt x="3211" y="521"/>
                    <a:pt x="3211" y="0"/>
                    <a:pt x="2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301;p76">
              <a:extLst>
                <a:ext uri="{FF2B5EF4-FFF2-40B4-BE49-F238E27FC236}">
                  <a16:creationId xmlns:a16="http://schemas.microsoft.com/office/drawing/2014/main" id="{19798038-5142-BA9F-D7E0-7A112C4E91B7}"/>
                </a:ext>
              </a:extLst>
            </p:cNvPr>
            <p:cNvSpPr/>
            <p:nvPr/>
          </p:nvSpPr>
          <p:spPr>
            <a:xfrm>
              <a:off x="3562600" y="2110650"/>
              <a:ext cx="13650" cy="75300"/>
            </a:xfrm>
            <a:custGeom>
              <a:avLst/>
              <a:gdLst/>
              <a:ahLst/>
              <a:cxnLst/>
              <a:rect l="l" t="t" r="r" b="b"/>
              <a:pathLst>
                <a:path w="546" h="3012" extrusionOk="0">
                  <a:moveTo>
                    <a:pt x="273" y="1"/>
                  </a:moveTo>
                  <a:cubicBezTo>
                    <a:pt x="150" y="1"/>
                    <a:pt x="27" y="79"/>
                    <a:pt x="14" y="234"/>
                  </a:cubicBezTo>
                  <a:lnTo>
                    <a:pt x="14" y="2739"/>
                  </a:lnTo>
                  <a:cubicBezTo>
                    <a:pt x="1" y="2921"/>
                    <a:pt x="137" y="3012"/>
                    <a:pt x="273" y="3012"/>
                  </a:cubicBezTo>
                  <a:cubicBezTo>
                    <a:pt x="410" y="3012"/>
                    <a:pt x="546" y="2921"/>
                    <a:pt x="533" y="2739"/>
                  </a:cubicBezTo>
                  <a:lnTo>
                    <a:pt x="533" y="234"/>
                  </a:lnTo>
                  <a:cubicBezTo>
                    <a:pt x="520" y="79"/>
                    <a:pt x="397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302;p76">
              <a:extLst>
                <a:ext uri="{FF2B5EF4-FFF2-40B4-BE49-F238E27FC236}">
                  <a16:creationId xmlns:a16="http://schemas.microsoft.com/office/drawing/2014/main" id="{3706950B-BD6B-B658-1F6F-8D7DC9415446}"/>
                </a:ext>
              </a:extLst>
            </p:cNvPr>
            <p:cNvSpPr/>
            <p:nvPr/>
          </p:nvSpPr>
          <p:spPr>
            <a:xfrm>
              <a:off x="3428575" y="2141425"/>
              <a:ext cx="117500" cy="71800"/>
            </a:xfrm>
            <a:custGeom>
              <a:avLst/>
              <a:gdLst/>
              <a:ahLst/>
              <a:cxnLst/>
              <a:rect l="l" t="t" r="r" b="b"/>
              <a:pathLst>
                <a:path w="4700" h="2872" extrusionOk="0">
                  <a:moveTo>
                    <a:pt x="3912" y="1"/>
                  </a:moveTo>
                  <a:cubicBezTo>
                    <a:pt x="3582" y="1"/>
                    <a:pt x="3582" y="511"/>
                    <a:pt x="3912" y="511"/>
                  </a:cubicBezTo>
                  <a:cubicBezTo>
                    <a:pt x="3923" y="511"/>
                    <a:pt x="3935" y="510"/>
                    <a:pt x="3947" y="509"/>
                  </a:cubicBezTo>
                  <a:cubicBezTo>
                    <a:pt x="4077" y="509"/>
                    <a:pt x="4180" y="626"/>
                    <a:pt x="4180" y="756"/>
                  </a:cubicBezTo>
                  <a:lnTo>
                    <a:pt x="4180" y="898"/>
                  </a:lnTo>
                  <a:cubicBezTo>
                    <a:pt x="4180" y="1028"/>
                    <a:pt x="4077" y="1132"/>
                    <a:pt x="3947" y="1132"/>
                  </a:cubicBezTo>
                  <a:lnTo>
                    <a:pt x="2727" y="1132"/>
                  </a:lnTo>
                  <a:cubicBezTo>
                    <a:pt x="2675" y="1119"/>
                    <a:pt x="2649" y="1067"/>
                    <a:pt x="2662" y="1028"/>
                  </a:cubicBezTo>
                  <a:cubicBezTo>
                    <a:pt x="2662" y="989"/>
                    <a:pt x="2662" y="950"/>
                    <a:pt x="2662" y="911"/>
                  </a:cubicBezTo>
                  <a:cubicBezTo>
                    <a:pt x="2649" y="760"/>
                    <a:pt x="2530" y="686"/>
                    <a:pt x="2410" y="686"/>
                  </a:cubicBezTo>
                  <a:cubicBezTo>
                    <a:pt x="2283" y="686"/>
                    <a:pt x="2156" y="770"/>
                    <a:pt x="2156" y="937"/>
                  </a:cubicBezTo>
                  <a:cubicBezTo>
                    <a:pt x="2169" y="1963"/>
                    <a:pt x="1195" y="2352"/>
                    <a:pt x="313" y="2352"/>
                  </a:cubicBezTo>
                  <a:cubicBezTo>
                    <a:pt x="1" y="2378"/>
                    <a:pt x="1" y="2845"/>
                    <a:pt x="313" y="2871"/>
                  </a:cubicBezTo>
                  <a:cubicBezTo>
                    <a:pt x="1143" y="2871"/>
                    <a:pt x="1779" y="2651"/>
                    <a:pt x="2182" y="2209"/>
                  </a:cubicBezTo>
                  <a:cubicBezTo>
                    <a:pt x="2337" y="2028"/>
                    <a:pt x="2467" y="1833"/>
                    <a:pt x="2545" y="1612"/>
                  </a:cubicBezTo>
                  <a:cubicBezTo>
                    <a:pt x="2610" y="1638"/>
                    <a:pt x="2662" y="1651"/>
                    <a:pt x="2727" y="1651"/>
                  </a:cubicBezTo>
                  <a:lnTo>
                    <a:pt x="3947" y="1651"/>
                  </a:lnTo>
                  <a:cubicBezTo>
                    <a:pt x="4362" y="1638"/>
                    <a:pt x="4700" y="1314"/>
                    <a:pt x="4700" y="898"/>
                  </a:cubicBezTo>
                  <a:lnTo>
                    <a:pt x="4700" y="756"/>
                  </a:lnTo>
                  <a:cubicBezTo>
                    <a:pt x="4700" y="340"/>
                    <a:pt x="4362" y="3"/>
                    <a:pt x="3947" y="3"/>
                  </a:cubicBezTo>
                  <a:cubicBezTo>
                    <a:pt x="3935" y="1"/>
                    <a:pt x="3923" y="1"/>
                    <a:pt x="39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303;p76">
              <a:extLst>
                <a:ext uri="{FF2B5EF4-FFF2-40B4-BE49-F238E27FC236}">
                  <a16:creationId xmlns:a16="http://schemas.microsoft.com/office/drawing/2014/main" id="{8FA05138-AC48-8BCB-63C8-9E1726B843C5}"/>
                </a:ext>
              </a:extLst>
            </p:cNvPr>
            <p:cNvSpPr/>
            <p:nvPr/>
          </p:nvSpPr>
          <p:spPr>
            <a:xfrm>
              <a:off x="3433950" y="2121025"/>
              <a:ext cx="13650" cy="50650"/>
            </a:xfrm>
            <a:custGeom>
              <a:avLst/>
              <a:gdLst/>
              <a:ahLst/>
              <a:cxnLst/>
              <a:rect l="l" t="t" r="r" b="b"/>
              <a:pathLst>
                <a:path w="546" h="2026" extrusionOk="0">
                  <a:moveTo>
                    <a:pt x="273" y="1"/>
                  </a:moveTo>
                  <a:cubicBezTo>
                    <a:pt x="136" y="1"/>
                    <a:pt x="0" y="92"/>
                    <a:pt x="20" y="274"/>
                  </a:cubicBezTo>
                  <a:lnTo>
                    <a:pt x="20" y="1753"/>
                  </a:lnTo>
                  <a:cubicBezTo>
                    <a:pt x="0" y="1935"/>
                    <a:pt x="136" y="2026"/>
                    <a:pt x="273" y="2026"/>
                  </a:cubicBezTo>
                  <a:cubicBezTo>
                    <a:pt x="409" y="2026"/>
                    <a:pt x="545" y="1935"/>
                    <a:pt x="526" y="1753"/>
                  </a:cubicBezTo>
                  <a:lnTo>
                    <a:pt x="526" y="274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304;p76">
              <a:extLst>
                <a:ext uri="{FF2B5EF4-FFF2-40B4-BE49-F238E27FC236}">
                  <a16:creationId xmlns:a16="http://schemas.microsoft.com/office/drawing/2014/main" id="{3710EE9C-3D59-7EF3-F00B-7B6D5B339A68}"/>
                </a:ext>
              </a:extLst>
            </p:cNvPr>
            <p:cNvSpPr/>
            <p:nvPr/>
          </p:nvSpPr>
          <p:spPr>
            <a:xfrm>
              <a:off x="3505175" y="210995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42" y="1"/>
                  </a:moveTo>
                  <a:cubicBezTo>
                    <a:pt x="277" y="1"/>
                    <a:pt x="211" y="25"/>
                    <a:pt x="156" y="81"/>
                  </a:cubicBezTo>
                  <a:cubicBezTo>
                    <a:pt x="0" y="236"/>
                    <a:pt x="117" y="522"/>
                    <a:pt x="338" y="522"/>
                  </a:cubicBezTo>
                  <a:cubicBezTo>
                    <a:pt x="480" y="522"/>
                    <a:pt x="597" y="405"/>
                    <a:pt x="597" y="262"/>
                  </a:cubicBezTo>
                  <a:cubicBezTo>
                    <a:pt x="597" y="105"/>
                    <a:pt x="474" y="1"/>
                    <a:pt x="3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305;p76">
              <a:extLst>
                <a:ext uri="{FF2B5EF4-FFF2-40B4-BE49-F238E27FC236}">
                  <a16:creationId xmlns:a16="http://schemas.microsoft.com/office/drawing/2014/main" id="{62FDF394-1124-75C8-89AF-BE85F9B1F2E4}"/>
                </a:ext>
              </a:extLst>
            </p:cNvPr>
            <p:cNvSpPr/>
            <p:nvPr/>
          </p:nvSpPr>
          <p:spPr>
            <a:xfrm>
              <a:off x="3531125" y="210995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342" y="1"/>
                  </a:moveTo>
                  <a:cubicBezTo>
                    <a:pt x="278" y="1"/>
                    <a:pt x="212" y="25"/>
                    <a:pt x="156" y="81"/>
                  </a:cubicBezTo>
                  <a:cubicBezTo>
                    <a:pt x="1" y="249"/>
                    <a:pt x="117" y="522"/>
                    <a:pt x="338" y="522"/>
                  </a:cubicBezTo>
                  <a:cubicBezTo>
                    <a:pt x="481" y="522"/>
                    <a:pt x="598" y="405"/>
                    <a:pt x="598" y="262"/>
                  </a:cubicBezTo>
                  <a:cubicBezTo>
                    <a:pt x="598" y="105"/>
                    <a:pt x="474" y="1"/>
                    <a:pt x="3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306;p76">
              <a:extLst>
                <a:ext uri="{FF2B5EF4-FFF2-40B4-BE49-F238E27FC236}">
                  <a16:creationId xmlns:a16="http://schemas.microsoft.com/office/drawing/2014/main" id="{33696C63-7586-7449-6C19-BE475E77C81A}"/>
                </a:ext>
              </a:extLst>
            </p:cNvPr>
            <p:cNvSpPr/>
            <p:nvPr/>
          </p:nvSpPr>
          <p:spPr>
            <a:xfrm>
              <a:off x="3375800" y="1986125"/>
              <a:ext cx="30425" cy="27200"/>
            </a:xfrm>
            <a:custGeom>
              <a:avLst/>
              <a:gdLst/>
              <a:ahLst/>
              <a:cxnLst/>
              <a:rect l="l" t="t" r="r" b="b"/>
              <a:pathLst>
                <a:path w="1217" h="1088" extrusionOk="0">
                  <a:moveTo>
                    <a:pt x="377" y="0"/>
                  </a:moveTo>
                  <a:cubicBezTo>
                    <a:pt x="174" y="0"/>
                    <a:pt x="0" y="258"/>
                    <a:pt x="191" y="439"/>
                  </a:cubicBezTo>
                  <a:lnTo>
                    <a:pt x="762" y="1010"/>
                  </a:lnTo>
                  <a:cubicBezTo>
                    <a:pt x="801" y="1062"/>
                    <a:pt x="866" y="1088"/>
                    <a:pt x="944" y="1088"/>
                  </a:cubicBezTo>
                  <a:cubicBezTo>
                    <a:pt x="1009" y="1088"/>
                    <a:pt x="1074" y="1062"/>
                    <a:pt x="1126" y="1010"/>
                  </a:cubicBezTo>
                  <a:cubicBezTo>
                    <a:pt x="1216" y="919"/>
                    <a:pt x="1216" y="750"/>
                    <a:pt x="1126" y="646"/>
                  </a:cubicBezTo>
                  <a:lnTo>
                    <a:pt x="554" y="75"/>
                  </a:lnTo>
                  <a:cubicBezTo>
                    <a:pt x="498" y="22"/>
                    <a:pt x="436" y="0"/>
                    <a:pt x="3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307;p76">
              <a:extLst>
                <a:ext uri="{FF2B5EF4-FFF2-40B4-BE49-F238E27FC236}">
                  <a16:creationId xmlns:a16="http://schemas.microsoft.com/office/drawing/2014/main" id="{272EF05F-6AC4-92B7-881D-9A36D2B1F483}"/>
                </a:ext>
              </a:extLst>
            </p:cNvPr>
            <p:cNvSpPr/>
            <p:nvPr/>
          </p:nvSpPr>
          <p:spPr>
            <a:xfrm>
              <a:off x="3594725" y="1986300"/>
              <a:ext cx="28250" cy="27025"/>
            </a:xfrm>
            <a:custGeom>
              <a:avLst/>
              <a:gdLst/>
              <a:ahLst/>
              <a:cxnLst/>
              <a:rect l="l" t="t" r="r" b="b"/>
              <a:pathLst>
                <a:path w="1130" h="1081" extrusionOk="0">
                  <a:moveTo>
                    <a:pt x="852" y="0"/>
                  </a:moveTo>
                  <a:cubicBezTo>
                    <a:pt x="786" y="0"/>
                    <a:pt x="721" y="23"/>
                    <a:pt x="676" y="68"/>
                  </a:cubicBezTo>
                  <a:lnTo>
                    <a:pt x="104" y="639"/>
                  </a:lnTo>
                  <a:cubicBezTo>
                    <a:pt x="1" y="743"/>
                    <a:pt x="1" y="912"/>
                    <a:pt x="104" y="1003"/>
                  </a:cubicBezTo>
                  <a:cubicBezTo>
                    <a:pt x="143" y="1055"/>
                    <a:pt x="208" y="1081"/>
                    <a:pt x="286" y="1081"/>
                  </a:cubicBezTo>
                  <a:cubicBezTo>
                    <a:pt x="351" y="1081"/>
                    <a:pt x="416" y="1055"/>
                    <a:pt x="468" y="1003"/>
                  </a:cubicBezTo>
                  <a:lnTo>
                    <a:pt x="1039" y="432"/>
                  </a:lnTo>
                  <a:cubicBezTo>
                    <a:pt x="1130" y="341"/>
                    <a:pt x="1130" y="172"/>
                    <a:pt x="1039" y="68"/>
                  </a:cubicBezTo>
                  <a:cubicBezTo>
                    <a:pt x="987" y="23"/>
                    <a:pt x="919" y="0"/>
                    <a:pt x="8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308;p76">
              <a:extLst>
                <a:ext uri="{FF2B5EF4-FFF2-40B4-BE49-F238E27FC236}">
                  <a16:creationId xmlns:a16="http://schemas.microsoft.com/office/drawing/2014/main" id="{D3D32348-45B6-C223-F59E-69323DF3ACD3}"/>
                </a:ext>
              </a:extLst>
            </p:cNvPr>
            <p:cNvSpPr/>
            <p:nvPr/>
          </p:nvSpPr>
          <p:spPr>
            <a:xfrm>
              <a:off x="3377975" y="2294850"/>
              <a:ext cx="30450" cy="27150"/>
            </a:xfrm>
            <a:custGeom>
              <a:avLst/>
              <a:gdLst/>
              <a:ahLst/>
              <a:cxnLst/>
              <a:rect l="l" t="t" r="r" b="b"/>
              <a:pathLst>
                <a:path w="1218" h="1086" extrusionOk="0">
                  <a:moveTo>
                    <a:pt x="852" y="1"/>
                  </a:moveTo>
                  <a:cubicBezTo>
                    <a:pt x="792" y="1"/>
                    <a:pt x="730" y="25"/>
                    <a:pt x="675" y="83"/>
                  </a:cubicBezTo>
                  <a:lnTo>
                    <a:pt x="104" y="654"/>
                  </a:lnTo>
                  <a:cubicBezTo>
                    <a:pt x="0" y="758"/>
                    <a:pt x="0" y="914"/>
                    <a:pt x="104" y="1018"/>
                  </a:cubicBezTo>
                  <a:cubicBezTo>
                    <a:pt x="156" y="1063"/>
                    <a:pt x="221" y="1086"/>
                    <a:pt x="286" y="1086"/>
                  </a:cubicBezTo>
                  <a:cubicBezTo>
                    <a:pt x="351" y="1086"/>
                    <a:pt x="416" y="1063"/>
                    <a:pt x="467" y="1018"/>
                  </a:cubicBezTo>
                  <a:lnTo>
                    <a:pt x="1039" y="446"/>
                  </a:lnTo>
                  <a:cubicBezTo>
                    <a:pt x="1217" y="258"/>
                    <a:pt x="1047" y="1"/>
                    <a:pt x="8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309;p76">
              <a:extLst>
                <a:ext uri="{FF2B5EF4-FFF2-40B4-BE49-F238E27FC236}">
                  <a16:creationId xmlns:a16="http://schemas.microsoft.com/office/drawing/2014/main" id="{2E26F499-FAC0-8E83-4043-554205279A85}"/>
                </a:ext>
              </a:extLst>
            </p:cNvPr>
            <p:cNvSpPr/>
            <p:nvPr/>
          </p:nvSpPr>
          <p:spPr>
            <a:xfrm>
              <a:off x="3592600" y="2294850"/>
              <a:ext cx="32475" cy="27200"/>
            </a:xfrm>
            <a:custGeom>
              <a:avLst/>
              <a:gdLst/>
              <a:ahLst/>
              <a:cxnLst/>
              <a:rect l="l" t="t" r="r" b="b"/>
              <a:pathLst>
                <a:path w="1299" h="1088" extrusionOk="0">
                  <a:moveTo>
                    <a:pt x="369" y="1"/>
                  </a:moveTo>
                  <a:cubicBezTo>
                    <a:pt x="169" y="1"/>
                    <a:pt x="1" y="258"/>
                    <a:pt x="189" y="446"/>
                  </a:cubicBezTo>
                  <a:lnTo>
                    <a:pt x="748" y="1018"/>
                  </a:lnTo>
                  <a:cubicBezTo>
                    <a:pt x="786" y="1067"/>
                    <a:pt x="834" y="1087"/>
                    <a:pt x="885" y="1087"/>
                  </a:cubicBezTo>
                  <a:cubicBezTo>
                    <a:pt x="1076" y="1087"/>
                    <a:pt x="1298" y="798"/>
                    <a:pt x="1124" y="654"/>
                  </a:cubicBezTo>
                  <a:lnTo>
                    <a:pt x="553" y="83"/>
                  </a:lnTo>
                  <a:cubicBezTo>
                    <a:pt x="495" y="25"/>
                    <a:pt x="431" y="1"/>
                    <a:pt x="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310;p76">
              <a:extLst>
                <a:ext uri="{FF2B5EF4-FFF2-40B4-BE49-F238E27FC236}">
                  <a16:creationId xmlns:a16="http://schemas.microsoft.com/office/drawing/2014/main" id="{D42448FB-4464-0216-F105-89253CB98287}"/>
                </a:ext>
              </a:extLst>
            </p:cNvPr>
            <p:cNvSpPr/>
            <p:nvPr/>
          </p:nvSpPr>
          <p:spPr>
            <a:xfrm>
              <a:off x="3310950" y="2118200"/>
              <a:ext cx="13650" cy="82700"/>
            </a:xfrm>
            <a:custGeom>
              <a:avLst/>
              <a:gdLst/>
              <a:ahLst/>
              <a:cxnLst/>
              <a:rect l="l" t="t" r="r" b="b"/>
              <a:pathLst>
                <a:path w="546" h="3308" extrusionOk="0">
                  <a:moveTo>
                    <a:pt x="273" y="0"/>
                  </a:moveTo>
                  <a:cubicBezTo>
                    <a:pt x="137" y="0"/>
                    <a:pt x="1" y="95"/>
                    <a:pt x="20" y="283"/>
                  </a:cubicBezTo>
                  <a:lnTo>
                    <a:pt x="20" y="3073"/>
                  </a:lnTo>
                  <a:cubicBezTo>
                    <a:pt x="33" y="3229"/>
                    <a:pt x="153" y="3307"/>
                    <a:pt x="273" y="3307"/>
                  </a:cubicBezTo>
                  <a:cubicBezTo>
                    <a:pt x="393" y="3307"/>
                    <a:pt x="514" y="3229"/>
                    <a:pt x="527" y="3073"/>
                  </a:cubicBezTo>
                  <a:lnTo>
                    <a:pt x="527" y="283"/>
                  </a:lnTo>
                  <a:cubicBezTo>
                    <a:pt x="546" y="95"/>
                    <a:pt x="410" y="0"/>
                    <a:pt x="2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" name="Google Shape;1311;p76">
            <a:extLst>
              <a:ext uri="{FF2B5EF4-FFF2-40B4-BE49-F238E27FC236}">
                <a16:creationId xmlns:a16="http://schemas.microsoft.com/office/drawing/2014/main" id="{80B821C5-F573-F90C-4496-FA40951E9BA9}"/>
              </a:ext>
            </a:extLst>
          </p:cNvPr>
          <p:cNvGrpSpPr/>
          <p:nvPr/>
        </p:nvGrpSpPr>
        <p:grpSpPr>
          <a:xfrm>
            <a:off x="4234227" y="3315963"/>
            <a:ext cx="582641" cy="600642"/>
            <a:chOff x="3254150" y="2642800"/>
            <a:chExt cx="425625" cy="438775"/>
          </a:xfrm>
          <a:solidFill>
            <a:srgbClr val="2C2B7F"/>
          </a:solidFill>
        </p:grpSpPr>
        <p:sp>
          <p:nvSpPr>
            <p:cNvPr id="221" name="Google Shape;1312;p76">
              <a:extLst>
                <a:ext uri="{FF2B5EF4-FFF2-40B4-BE49-F238E27FC236}">
                  <a16:creationId xmlns:a16="http://schemas.microsoft.com/office/drawing/2014/main" id="{BCF2B10A-15C7-72E4-EB00-E0F2811001DC}"/>
                </a:ext>
              </a:extLst>
            </p:cNvPr>
            <p:cNvSpPr/>
            <p:nvPr/>
          </p:nvSpPr>
          <p:spPr>
            <a:xfrm>
              <a:off x="3455850" y="2827775"/>
              <a:ext cx="223925" cy="253800"/>
            </a:xfrm>
            <a:custGeom>
              <a:avLst/>
              <a:gdLst/>
              <a:ahLst/>
              <a:cxnLst/>
              <a:rect l="l" t="t" r="r" b="b"/>
              <a:pathLst>
                <a:path w="8957" h="10152" extrusionOk="0">
                  <a:moveTo>
                    <a:pt x="8074" y="507"/>
                  </a:moveTo>
                  <a:cubicBezTo>
                    <a:pt x="8281" y="507"/>
                    <a:pt x="8450" y="676"/>
                    <a:pt x="8450" y="883"/>
                  </a:cubicBezTo>
                  <a:lnTo>
                    <a:pt x="8450" y="1130"/>
                  </a:lnTo>
                  <a:lnTo>
                    <a:pt x="7710" y="1130"/>
                  </a:lnTo>
                  <a:cubicBezTo>
                    <a:pt x="7702" y="1130"/>
                    <a:pt x="7694" y="1129"/>
                    <a:pt x="7686" y="1129"/>
                  </a:cubicBezTo>
                  <a:cubicBezTo>
                    <a:pt x="7342" y="1129"/>
                    <a:pt x="7342" y="1650"/>
                    <a:pt x="7686" y="1650"/>
                  </a:cubicBezTo>
                  <a:cubicBezTo>
                    <a:pt x="7694" y="1650"/>
                    <a:pt x="7702" y="1650"/>
                    <a:pt x="7710" y="1649"/>
                  </a:cubicBezTo>
                  <a:lnTo>
                    <a:pt x="8450" y="1649"/>
                  </a:lnTo>
                  <a:lnTo>
                    <a:pt x="8450" y="2389"/>
                  </a:lnTo>
                  <a:lnTo>
                    <a:pt x="519" y="2389"/>
                  </a:lnTo>
                  <a:lnTo>
                    <a:pt x="519" y="1649"/>
                  </a:lnTo>
                  <a:lnTo>
                    <a:pt x="6464" y="1649"/>
                  </a:lnTo>
                  <a:cubicBezTo>
                    <a:pt x="6472" y="1650"/>
                    <a:pt x="6480" y="1650"/>
                    <a:pt x="6488" y="1650"/>
                  </a:cubicBezTo>
                  <a:cubicBezTo>
                    <a:pt x="6820" y="1650"/>
                    <a:pt x="6820" y="1129"/>
                    <a:pt x="6488" y="1129"/>
                  </a:cubicBezTo>
                  <a:cubicBezTo>
                    <a:pt x="6480" y="1129"/>
                    <a:pt x="6472" y="1130"/>
                    <a:pt x="6464" y="1130"/>
                  </a:cubicBezTo>
                  <a:lnTo>
                    <a:pt x="519" y="1130"/>
                  </a:lnTo>
                  <a:lnTo>
                    <a:pt x="519" y="883"/>
                  </a:lnTo>
                  <a:cubicBezTo>
                    <a:pt x="519" y="676"/>
                    <a:pt x="688" y="507"/>
                    <a:pt x="896" y="507"/>
                  </a:cubicBezTo>
                  <a:close/>
                  <a:moveTo>
                    <a:pt x="3297" y="4012"/>
                  </a:moveTo>
                  <a:lnTo>
                    <a:pt x="3310" y="8360"/>
                  </a:lnTo>
                  <a:lnTo>
                    <a:pt x="1558" y="8360"/>
                  </a:lnTo>
                  <a:lnTo>
                    <a:pt x="1558" y="4012"/>
                  </a:lnTo>
                  <a:close/>
                  <a:moveTo>
                    <a:pt x="8450" y="2908"/>
                  </a:moveTo>
                  <a:lnTo>
                    <a:pt x="8450" y="4051"/>
                  </a:lnTo>
                  <a:lnTo>
                    <a:pt x="7723" y="4051"/>
                  </a:lnTo>
                  <a:cubicBezTo>
                    <a:pt x="7412" y="4076"/>
                    <a:pt x="7412" y="4544"/>
                    <a:pt x="7723" y="4570"/>
                  </a:cubicBezTo>
                  <a:lnTo>
                    <a:pt x="8450" y="4570"/>
                  </a:lnTo>
                  <a:lnTo>
                    <a:pt x="8450" y="8360"/>
                  </a:lnTo>
                  <a:lnTo>
                    <a:pt x="3829" y="8360"/>
                  </a:lnTo>
                  <a:lnTo>
                    <a:pt x="3829" y="4012"/>
                  </a:lnTo>
                  <a:cubicBezTo>
                    <a:pt x="3829" y="3726"/>
                    <a:pt x="3596" y="3492"/>
                    <a:pt x="3310" y="3492"/>
                  </a:cubicBezTo>
                  <a:lnTo>
                    <a:pt x="1558" y="3492"/>
                  </a:lnTo>
                  <a:cubicBezTo>
                    <a:pt x="1272" y="3492"/>
                    <a:pt x="1039" y="3726"/>
                    <a:pt x="1039" y="4012"/>
                  </a:cubicBezTo>
                  <a:lnTo>
                    <a:pt x="1039" y="8360"/>
                  </a:lnTo>
                  <a:lnTo>
                    <a:pt x="519" y="8360"/>
                  </a:lnTo>
                  <a:lnTo>
                    <a:pt x="519" y="2908"/>
                  </a:lnTo>
                  <a:close/>
                  <a:moveTo>
                    <a:pt x="1039" y="8879"/>
                  </a:moveTo>
                  <a:lnTo>
                    <a:pt x="1039" y="9645"/>
                  </a:lnTo>
                  <a:lnTo>
                    <a:pt x="675" y="9645"/>
                  </a:lnTo>
                  <a:cubicBezTo>
                    <a:pt x="584" y="9632"/>
                    <a:pt x="519" y="9567"/>
                    <a:pt x="519" y="9489"/>
                  </a:cubicBezTo>
                  <a:lnTo>
                    <a:pt x="519" y="8879"/>
                  </a:lnTo>
                  <a:close/>
                  <a:moveTo>
                    <a:pt x="4245" y="8879"/>
                  </a:moveTo>
                  <a:lnTo>
                    <a:pt x="4245" y="9645"/>
                  </a:lnTo>
                  <a:lnTo>
                    <a:pt x="1558" y="9645"/>
                  </a:lnTo>
                  <a:lnTo>
                    <a:pt x="1558" y="8879"/>
                  </a:lnTo>
                  <a:close/>
                  <a:moveTo>
                    <a:pt x="7477" y="8879"/>
                  </a:moveTo>
                  <a:lnTo>
                    <a:pt x="7477" y="9645"/>
                  </a:lnTo>
                  <a:lnTo>
                    <a:pt x="4751" y="9645"/>
                  </a:lnTo>
                  <a:lnTo>
                    <a:pt x="4764" y="8879"/>
                  </a:lnTo>
                  <a:close/>
                  <a:moveTo>
                    <a:pt x="8450" y="8879"/>
                  </a:moveTo>
                  <a:lnTo>
                    <a:pt x="8450" y="9489"/>
                  </a:lnTo>
                  <a:cubicBezTo>
                    <a:pt x="8450" y="9567"/>
                    <a:pt x="8385" y="9632"/>
                    <a:pt x="8294" y="9645"/>
                  </a:cubicBezTo>
                  <a:lnTo>
                    <a:pt x="7983" y="9645"/>
                  </a:lnTo>
                  <a:lnTo>
                    <a:pt x="7983" y="8879"/>
                  </a:lnTo>
                  <a:close/>
                  <a:moveTo>
                    <a:pt x="896" y="1"/>
                  </a:moveTo>
                  <a:cubicBezTo>
                    <a:pt x="403" y="1"/>
                    <a:pt x="0" y="390"/>
                    <a:pt x="0" y="883"/>
                  </a:cubicBezTo>
                  <a:lnTo>
                    <a:pt x="0" y="9489"/>
                  </a:lnTo>
                  <a:cubicBezTo>
                    <a:pt x="0" y="9852"/>
                    <a:pt x="299" y="10151"/>
                    <a:pt x="675" y="10151"/>
                  </a:cubicBezTo>
                  <a:lnTo>
                    <a:pt x="8294" y="10151"/>
                  </a:lnTo>
                  <a:cubicBezTo>
                    <a:pt x="8658" y="10151"/>
                    <a:pt x="8956" y="9852"/>
                    <a:pt x="8956" y="9489"/>
                  </a:cubicBezTo>
                  <a:lnTo>
                    <a:pt x="8956" y="883"/>
                  </a:lnTo>
                  <a:cubicBezTo>
                    <a:pt x="8956" y="390"/>
                    <a:pt x="8567" y="1"/>
                    <a:pt x="8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313;p76">
              <a:extLst>
                <a:ext uri="{FF2B5EF4-FFF2-40B4-BE49-F238E27FC236}">
                  <a16:creationId xmlns:a16="http://schemas.microsoft.com/office/drawing/2014/main" id="{309BD5DA-2662-2E33-A9CC-DB409D7E345E}"/>
                </a:ext>
              </a:extLst>
            </p:cNvPr>
            <p:cNvSpPr/>
            <p:nvPr/>
          </p:nvSpPr>
          <p:spPr>
            <a:xfrm>
              <a:off x="3565200" y="2915075"/>
              <a:ext cx="62650" cy="41225"/>
            </a:xfrm>
            <a:custGeom>
              <a:avLst/>
              <a:gdLst/>
              <a:ahLst/>
              <a:cxnLst/>
              <a:rect l="l" t="t" r="r" b="b"/>
              <a:pathLst>
                <a:path w="2506" h="1649" extrusionOk="0">
                  <a:moveTo>
                    <a:pt x="1831" y="520"/>
                  </a:moveTo>
                  <a:cubicBezTo>
                    <a:pt x="1921" y="520"/>
                    <a:pt x="1986" y="584"/>
                    <a:pt x="1986" y="675"/>
                  </a:cubicBezTo>
                  <a:lnTo>
                    <a:pt x="1986" y="974"/>
                  </a:lnTo>
                  <a:cubicBezTo>
                    <a:pt x="1986" y="1052"/>
                    <a:pt x="1921" y="1130"/>
                    <a:pt x="1831" y="1130"/>
                  </a:cubicBezTo>
                  <a:lnTo>
                    <a:pt x="662" y="1130"/>
                  </a:lnTo>
                  <a:cubicBezTo>
                    <a:pt x="585" y="1130"/>
                    <a:pt x="520" y="1052"/>
                    <a:pt x="520" y="974"/>
                  </a:cubicBezTo>
                  <a:lnTo>
                    <a:pt x="520" y="675"/>
                  </a:lnTo>
                  <a:cubicBezTo>
                    <a:pt x="520" y="584"/>
                    <a:pt x="585" y="520"/>
                    <a:pt x="662" y="520"/>
                  </a:cubicBezTo>
                  <a:close/>
                  <a:moveTo>
                    <a:pt x="662" y="0"/>
                  </a:moveTo>
                  <a:cubicBezTo>
                    <a:pt x="299" y="0"/>
                    <a:pt x="0" y="299"/>
                    <a:pt x="0" y="662"/>
                  </a:cubicBezTo>
                  <a:lnTo>
                    <a:pt x="0" y="974"/>
                  </a:lnTo>
                  <a:cubicBezTo>
                    <a:pt x="0" y="1350"/>
                    <a:pt x="299" y="1649"/>
                    <a:pt x="662" y="1649"/>
                  </a:cubicBezTo>
                  <a:lnTo>
                    <a:pt x="1831" y="1649"/>
                  </a:lnTo>
                  <a:cubicBezTo>
                    <a:pt x="2207" y="1649"/>
                    <a:pt x="2506" y="1350"/>
                    <a:pt x="2506" y="974"/>
                  </a:cubicBezTo>
                  <a:lnTo>
                    <a:pt x="2506" y="675"/>
                  </a:lnTo>
                  <a:cubicBezTo>
                    <a:pt x="2506" y="299"/>
                    <a:pt x="2207" y="0"/>
                    <a:pt x="18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314;p76">
              <a:extLst>
                <a:ext uri="{FF2B5EF4-FFF2-40B4-BE49-F238E27FC236}">
                  <a16:creationId xmlns:a16="http://schemas.microsoft.com/office/drawing/2014/main" id="{F1A1E5B2-37B1-F700-D366-E59515369232}"/>
                </a:ext>
              </a:extLst>
            </p:cNvPr>
            <p:cNvSpPr/>
            <p:nvPr/>
          </p:nvSpPr>
          <p:spPr>
            <a:xfrm>
              <a:off x="3510025" y="2940700"/>
              <a:ext cx="13025" cy="22750"/>
            </a:xfrm>
            <a:custGeom>
              <a:avLst/>
              <a:gdLst/>
              <a:ahLst/>
              <a:cxnLst/>
              <a:rect l="l" t="t" r="r" b="b"/>
              <a:pathLst>
                <a:path w="521" h="910" extrusionOk="0">
                  <a:moveTo>
                    <a:pt x="261" y="1"/>
                  </a:moveTo>
                  <a:cubicBezTo>
                    <a:pt x="118" y="1"/>
                    <a:pt x="1" y="118"/>
                    <a:pt x="1" y="260"/>
                  </a:cubicBezTo>
                  <a:lnTo>
                    <a:pt x="1" y="676"/>
                  </a:lnTo>
                  <a:cubicBezTo>
                    <a:pt x="14" y="832"/>
                    <a:pt x="137" y="909"/>
                    <a:pt x="261" y="909"/>
                  </a:cubicBezTo>
                  <a:cubicBezTo>
                    <a:pt x="384" y="909"/>
                    <a:pt x="507" y="832"/>
                    <a:pt x="520" y="676"/>
                  </a:cubicBezTo>
                  <a:lnTo>
                    <a:pt x="520" y="260"/>
                  </a:lnTo>
                  <a:cubicBezTo>
                    <a:pt x="520" y="118"/>
                    <a:pt x="403" y="1"/>
                    <a:pt x="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315;p76">
              <a:extLst>
                <a:ext uri="{FF2B5EF4-FFF2-40B4-BE49-F238E27FC236}">
                  <a16:creationId xmlns:a16="http://schemas.microsoft.com/office/drawing/2014/main" id="{045FC257-28DE-61F2-ECB7-0C02371D865A}"/>
                </a:ext>
              </a:extLst>
            </p:cNvPr>
            <p:cNvSpPr/>
            <p:nvPr/>
          </p:nvSpPr>
          <p:spPr>
            <a:xfrm>
              <a:off x="3254150" y="2642800"/>
              <a:ext cx="257850" cy="244725"/>
            </a:xfrm>
            <a:custGeom>
              <a:avLst/>
              <a:gdLst/>
              <a:ahLst/>
              <a:cxnLst/>
              <a:rect l="l" t="t" r="r" b="b"/>
              <a:pathLst>
                <a:path w="10314" h="9789" extrusionOk="0">
                  <a:moveTo>
                    <a:pt x="1474" y="1"/>
                  </a:moveTo>
                  <a:cubicBezTo>
                    <a:pt x="656" y="1"/>
                    <a:pt x="1" y="811"/>
                    <a:pt x="280" y="1650"/>
                  </a:cubicBezTo>
                  <a:lnTo>
                    <a:pt x="2721" y="8931"/>
                  </a:lnTo>
                  <a:cubicBezTo>
                    <a:pt x="2886" y="9441"/>
                    <a:pt x="3352" y="9788"/>
                    <a:pt x="3885" y="9788"/>
                  </a:cubicBezTo>
                  <a:cubicBezTo>
                    <a:pt x="3895" y="9788"/>
                    <a:pt x="3905" y="9788"/>
                    <a:pt x="3915" y="9788"/>
                  </a:cubicBezTo>
                  <a:lnTo>
                    <a:pt x="3928" y="9788"/>
                  </a:lnTo>
                  <a:cubicBezTo>
                    <a:pt x="4473" y="9788"/>
                    <a:pt x="4953" y="9438"/>
                    <a:pt x="5109" y="8906"/>
                  </a:cubicBezTo>
                  <a:lnTo>
                    <a:pt x="5745" y="6855"/>
                  </a:lnTo>
                  <a:cubicBezTo>
                    <a:pt x="5828" y="6688"/>
                    <a:pt x="5624" y="6554"/>
                    <a:pt x="5452" y="6554"/>
                  </a:cubicBezTo>
                  <a:cubicBezTo>
                    <a:pt x="5356" y="6554"/>
                    <a:pt x="5270" y="6596"/>
                    <a:pt x="5252" y="6699"/>
                  </a:cubicBezTo>
                  <a:lnTo>
                    <a:pt x="4616" y="8750"/>
                  </a:lnTo>
                  <a:cubicBezTo>
                    <a:pt x="4527" y="9053"/>
                    <a:pt x="4255" y="9269"/>
                    <a:pt x="3942" y="9269"/>
                  </a:cubicBezTo>
                  <a:cubicBezTo>
                    <a:pt x="3933" y="9269"/>
                    <a:pt x="3924" y="9269"/>
                    <a:pt x="3915" y="9269"/>
                  </a:cubicBezTo>
                  <a:cubicBezTo>
                    <a:pt x="3905" y="9269"/>
                    <a:pt x="3896" y="9270"/>
                    <a:pt x="3886" y="9270"/>
                  </a:cubicBezTo>
                  <a:cubicBezTo>
                    <a:pt x="3574" y="9270"/>
                    <a:pt x="3302" y="9065"/>
                    <a:pt x="3201" y="8763"/>
                  </a:cubicBezTo>
                  <a:lnTo>
                    <a:pt x="787" y="1494"/>
                  </a:lnTo>
                  <a:cubicBezTo>
                    <a:pt x="619" y="991"/>
                    <a:pt x="1000" y="507"/>
                    <a:pt x="1482" y="507"/>
                  </a:cubicBezTo>
                  <a:cubicBezTo>
                    <a:pt x="1560" y="507"/>
                    <a:pt x="1640" y="520"/>
                    <a:pt x="1721" y="547"/>
                  </a:cubicBezTo>
                  <a:lnTo>
                    <a:pt x="9003" y="2974"/>
                  </a:lnTo>
                  <a:cubicBezTo>
                    <a:pt x="9678" y="3207"/>
                    <a:pt x="9678" y="4168"/>
                    <a:pt x="8990" y="4389"/>
                  </a:cubicBezTo>
                  <a:lnTo>
                    <a:pt x="6277" y="5232"/>
                  </a:lnTo>
                  <a:cubicBezTo>
                    <a:pt x="6199" y="5258"/>
                    <a:pt x="6121" y="5284"/>
                    <a:pt x="6043" y="5336"/>
                  </a:cubicBezTo>
                  <a:lnTo>
                    <a:pt x="5161" y="4440"/>
                  </a:lnTo>
                  <a:cubicBezTo>
                    <a:pt x="5103" y="4383"/>
                    <a:pt x="5038" y="4358"/>
                    <a:pt x="4977" y="4358"/>
                  </a:cubicBezTo>
                  <a:cubicBezTo>
                    <a:pt x="4777" y="4358"/>
                    <a:pt x="4609" y="4615"/>
                    <a:pt x="4797" y="4804"/>
                  </a:cubicBezTo>
                  <a:lnTo>
                    <a:pt x="7406" y="7426"/>
                  </a:lnTo>
                  <a:cubicBezTo>
                    <a:pt x="7458" y="7465"/>
                    <a:pt x="7523" y="7491"/>
                    <a:pt x="7588" y="7504"/>
                  </a:cubicBezTo>
                  <a:cubicBezTo>
                    <a:pt x="7822" y="7491"/>
                    <a:pt x="7939" y="7218"/>
                    <a:pt x="7770" y="7062"/>
                  </a:cubicBezTo>
                  <a:lnTo>
                    <a:pt x="6433" y="5725"/>
                  </a:lnTo>
                  <a:lnTo>
                    <a:pt x="9133" y="4882"/>
                  </a:lnTo>
                  <a:cubicBezTo>
                    <a:pt x="10301" y="4518"/>
                    <a:pt x="10314" y="2883"/>
                    <a:pt x="9159" y="2494"/>
                  </a:cubicBezTo>
                  <a:lnTo>
                    <a:pt x="1877" y="66"/>
                  </a:lnTo>
                  <a:cubicBezTo>
                    <a:pt x="1741" y="21"/>
                    <a:pt x="1605" y="1"/>
                    <a:pt x="1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5" name="Google Shape;1316;p76">
            <a:extLst>
              <a:ext uri="{FF2B5EF4-FFF2-40B4-BE49-F238E27FC236}">
                <a16:creationId xmlns:a16="http://schemas.microsoft.com/office/drawing/2014/main" id="{7AEC6AD1-21FA-9FE4-CF21-351B8CF7285A}"/>
              </a:ext>
            </a:extLst>
          </p:cNvPr>
          <p:cNvGrpSpPr/>
          <p:nvPr/>
        </p:nvGrpSpPr>
        <p:grpSpPr>
          <a:xfrm>
            <a:off x="4279658" y="4268790"/>
            <a:ext cx="491779" cy="600334"/>
            <a:chOff x="3290025" y="3338850"/>
            <a:chExt cx="359250" cy="438550"/>
          </a:xfrm>
          <a:solidFill>
            <a:srgbClr val="2C2B7F"/>
          </a:solidFill>
        </p:grpSpPr>
        <p:sp>
          <p:nvSpPr>
            <p:cNvPr id="226" name="Google Shape;1317;p76">
              <a:extLst>
                <a:ext uri="{FF2B5EF4-FFF2-40B4-BE49-F238E27FC236}">
                  <a16:creationId xmlns:a16="http://schemas.microsoft.com/office/drawing/2014/main" id="{489A2300-0D40-438F-D3D5-4CC5A4CF254D}"/>
                </a:ext>
              </a:extLst>
            </p:cNvPr>
            <p:cNvSpPr/>
            <p:nvPr/>
          </p:nvSpPr>
          <p:spPr>
            <a:xfrm>
              <a:off x="3364025" y="3340725"/>
              <a:ext cx="204450" cy="436675"/>
            </a:xfrm>
            <a:custGeom>
              <a:avLst/>
              <a:gdLst/>
              <a:ahLst/>
              <a:cxnLst/>
              <a:rect l="l" t="t" r="r" b="b"/>
              <a:pathLst>
                <a:path w="8178" h="17467" extrusionOk="0">
                  <a:moveTo>
                    <a:pt x="7139" y="3612"/>
                  </a:moveTo>
                  <a:cubicBezTo>
                    <a:pt x="7411" y="3612"/>
                    <a:pt x="7632" y="3833"/>
                    <a:pt x="7632" y="4105"/>
                  </a:cubicBezTo>
                  <a:lnTo>
                    <a:pt x="7632" y="5248"/>
                  </a:lnTo>
                  <a:cubicBezTo>
                    <a:pt x="7639" y="5579"/>
                    <a:pt x="7392" y="5744"/>
                    <a:pt x="7144" y="5744"/>
                  </a:cubicBezTo>
                  <a:cubicBezTo>
                    <a:pt x="6896" y="5744"/>
                    <a:pt x="6646" y="5579"/>
                    <a:pt x="6646" y="5248"/>
                  </a:cubicBezTo>
                  <a:lnTo>
                    <a:pt x="6646" y="4105"/>
                  </a:lnTo>
                  <a:cubicBezTo>
                    <a:pt x="6646" y="3833"/>
                    <a:pt x="6866" y="3612"/>
                    <a:pt x="7139" y="3612"/>
                  </a:cubicBezTo>
                  <a:close/>
                  <a:moveTo>
                    <a:pt x="4128" y="2989"/>
                  </a:moveTo>
                  <a:cubicBezTo>
                    <a:pt x="4400" y="2989"/>
                    <a:pt x="4621" y="3223"/>
                    <a:pt x="4621" y="3482"/>
                  </a:cubicBezTo>
                  <a:lnTo>
                    <a:pt x="4621" y="5403"/>
                  </a:lnTo>
                  <a:cubicBezTo>
                    <a:pt x="4621" y="5728"/>
                    <a:pt x="4374" y="5890"/>
                    <a:pt x="4128" y="5890"/>
                  </a:cubicBezTo>
                  <a:cubicBezTo>
                    <a:pt x="3881" y="5890"/>
                    <a:pt x="3634" y="5728"/>
                    <a:pt x="3634" y="5403"/>
                  </a:cubicBezTo>
                  <a:lnTo>
                    <a:pt x="3634" y="3495"/>
                  </a:lnTo>
                  <a:cubicBezTo>
                    <a:pt x="3621" y="3210"/>
                    <a:pt x="3855" y="2989"/>
                    <a:pt x="4128" y="2989"/>
                  </a:cubicBezTo>
                  <a:close/>
                  <a:moveTo>
                    <a:pt x="5633" y="2989"/>
                  </a:moveTo>
                  <a:cubicBezTo>
                    <a:pt x="5906" y="3002"/>
                    <a:pt x="6126" y="3223"/>
                    <a:pt x="6126" y="3482"/>
                  </a:cubicBezTo>
                  <a:lnTo>
                    <a:pt x="6126" y="5455"/>
                  </a:lnTo>
                  <a:cubicBezTo>
                    <a:pt x="6126" y="5786"/>
                    <a:pt x="5880" y="5952"/>
                    <a:pt x="5633" y="5952"/>
                  </a:cubicBezTo>
                  <a:cubicBezTo>
                    <a:pt x="5387" y="5952"/>
                    <a:pt x="5140" y="5786"/>
                    <a:pt x="5140" y="5455"/>
                  </a:cubicBezTo>
                  <a:lnTo>
                    <a:pt x="5140" y="3495"/>
                  </a:lnTo>
                  <a:cubicBezTo>
                    <a:pt x="5140" y="3223"/>
                    <a:pt x="5348" y="3002"/>
                    <a:pt x="5620" y="2989"/>
                  </a:cubicBezTo>
                  <a:close/>
                  <a:moveTo>
                    <a:pt x="7230" y="13230"/>
                  </a:moveTo>
                  <a:cubicBezTo>
                    <a:pt x="7256" y="13230"/>
                    <a:pt x="7282" y="13256"/>
                    <a:pt x="7282" y="13295"/>
                  </a:cubicBezTo>
                  <a:lnTo>
                    <a:pt x="7282" y="14775"/>
                  </a:lnTo>
                  <a:cubicBezTo>
                    <a:pt x="7282" y="14814"/>
                    <a:pt x="7256" y="14840"/>
                    <a:pt x="7230" y="14840"/>
                  </a:cubicBezTo>
                  <a:lnTo>
                    <a:pt x="1661" y="14840"/>
                  </a:lnTo>
                  <a:cubicBezTo>
                    <a:pt x="1622" y="14840"/>
                    <a:pt x="1597" y="14814"/>
                    <a:pt x="1597" y="14775"/>
                  </a:cubicBezTo>
                  <a:lnTo>
                    <a:pt x="1597" y="13295"/>
                  </a:lnTo>
                  <a:cubicBezTo>
                    <a:pt x="1597" y="13256"/>
                    <a:pt x="1622" y="13230"/>
                    <a:pt x="1661" y="13230"/>
                  </a:cubicBezTo>
                  <a:close/>
                  <a:moveTo>
                    <a:pt x="2624" y="1"/>
                  </a:moveTo>
                  <a:cubicBezTo>
                    <a:pt x="2132" y="1"/>
                    <a:pt x="1642" y="322"/>
                    <a:pt x="1622" y="964"/>
                  </a:cubicBezTo>
                  <a:lnTo>
                    <a:pt x="1622" y="4547"/>
                  </a:lnTo>
                  <a:cubicBezTo>
                    <a:pt x="1454" y="4456"/>
                    <a:pt x="1259" y="4404"/>
                    <a:pt x="1064" y="4404"/>
                  </a:cubicBezTo>
                  <a:cubicBezTo>
                    <a:pt x="480" y="4404"/>
                    <a:pt x="0" y="4871"/>
                    <a:pt x="0" y="5468"/>
                  </a:cubicBezTo>
                  <a:lnTo>
                    <a:pt x="0" y="8570"/>
                  </a:lnTo>
                  <a:cubicBezTo>
                    <a:pt x="0" y="9232"/>
                    <a:pt x="208" y="9868"/>
                    <a:pt x="584" y="10414"/>
                  </a:cubicBezTo>
                  <a:cubicBezTo>
                    <a:pt x="779" y="10686"/>
                    <a:pt x="974" y="10959"/>
                    <a:pt x="1155" y="11231"/>
                  </a:cubicBezTo>
                  <a:cubicBezTo>
                    <a:pt x="1467" y="11660"/>
                    <a:pt x="1622" y="12179"/>
                    <a:pt x="1610" y="12711"/>
                  </a:cubicBezTo>
                  <a:cubicBezTo>
                    <a:pt x="1311" y="12737"/>
                    <a:pt x="1077" y="12984"/>
                    <a:pt x="1077" y="13282"/>
                  </a:cubicBezTo>
                  <a:lnTo>
                    <a:pt x="1077" y="14775"/>
                  </a:lnTo>
                  <a:cubicBezTo>
                    <a:pt x="1077" y="14918"/>
                    <a:pt x="1129" y="15060"/>
                    <a:pt x="1233" y="15164"/>
                  </a:cubicBezTo>
                  <a:cubicBezTo>
                    <a:pt x="948" y="15515"/>
                    <a:pt x="779" y="15930"/>
                    <a:pt x="740" y="16371"/>
                  </a:cubicBezTo>
                  <a:lnTo>
                    <a:pt x="714" y="16813"/>
                  </a:lnTo>
                  <a:cubicBezTo>
                    <a:pt x="701" y="17085"/>
                    <a:pt x="857" y="17332"/>
                    <a:pt x="1116" y="17423"/>
                  </a:cubicBezTo>
                  <a:cubicBezTo>
                    <a:pt x="1223" y="17452"/>
                    <a:pt x="1338" y="17466"/>
                    <a:pt x="1454" y="17466"/>
                  </a:cubicBezTo>
                  <a:cubicBezTo>
                    <a:pt x="1493" y="17466"/>
                    <a:pt x="1532" y="17465"/>
                    <a:pt x="1571" y="17462"/>
                  </a:cubicBezTo>
                  <a:cubicBezTo>
                    <a:pt x="1895" y="17436"/>
                    <a:pt x="1895" y="16968"/>
                    <a:pt x="1571" y="16942"/>
                  </a:cubicBezTo>
                  <a:cubicBezTo>
                    <a:pt x="1538" y="16942"/>
                    <a:pt x="1470" y="16952"/>
                    <a:pt x="1405" y="16952"/>
                  </a:cubicBezTo>
                  <a:cubicBezTo>
                    <a:pt x="1314" y="16952"/>
                    <a:pt x="1226" y="16934"/>
                    <a:pt x="1233" y="16852"/>
                  </a:cubicBezTo>
                  <a:lnTo>
                    <a:pt x="1259" y="16410"/>
                  </a:lnTo>
                  <a:cubicBezTo>
                    <a:pt x="1298" y="16008"/>
                    <a:pt x="1467" y="15631"/>
                    <a:pt x="1752" y="15346"/>
                  </a:cubicBezTo>
                  <a:lnTo>
                    <a:pt x="7126" y="15346"/>
                  </a:lnTo>
                  <a:cubicBezTo>
                    <a:pt x="7411" y="15631"/>
                    <a:pt x="7593" y="16021"/>
                    <a:pt x="7619" y="16423"/>
                  </a:cubicBezTo>
                  <a:lnTo>
                    <a:pt x="7645" y="16852"/>
                  </a:lnTo>
                  <a:cubicBezTo>
                    <a:pt x="7645" y="16903"/>
                    <a:pt x="7606" y="16942"/>
                    <a:pt x="7554" y="16942"/>
                  </a:cubicBezTo>
                  <a:lnTo>
                    <a:pt x="2804" y="16942"/>
                  </a:lnTo>
                  <a:cubicBezTo>
                    <a:pt x="2479" y="16968"/>
                    <a:pt x="2479" y="17436"/>
                    <a:pt x="2804" y="17462"/>
                  </a:cubicBezTo>
                  <a:lnTo>
                    <a:pt x="7554" y="17462"/>
                  </a:lnTo>
                  <a:cubicBezTo>
                    <a:pt x="7905" y="17462"/>
                    <a:pt x="8177" y="17163"/>
                    <a:pt x="8164" y="16813"/>
                  </a:cubicBezTo>
                  <a:lnTo>
                    <a:pt x="8138" y="16397"/>
                  </a:lnTo>
                  <a:cubicBezTo>
                    <a:pt x="8099" y="15943"/>
                    <a:pt x="7931" y="15515"/>
                    <a:pt x="7645" y="15164"/>
                  </a:cubicBezTo>
                  <a:cubicBezTo>
                    <a:pt x="7749" y="15060"/>
                    <a:pt x="7801" y="14918"/>
                    <a:pt x="7801" y="14775"/>
                  </a:cubicBezTo>
                  <a:lnTo>
                    <a:pt x="7801" y="13295"/>
                  </a:lnTo>
                  <a:cubicBezTo>
                    <a:pt x="7788" y="12966"/>
                    <a:pt x="7528" y="12711"/>
                    <a:pt x="7214" y="12711"/>
                  </a:cubicBezTo>
                  <a:cubicBezTo>
                    <a:pt x="7206" y="12711"/>
                    <a:pt x="7199" y="12711"/>
                    <a:pt x="7191" y="12711"/>
                  </a:cubicBezTo>
                  <a:cubicBezTo>
                    <a:pt x="7178" y="12257"/>
                    <a:pt x="7256" y="11802"/>
                    <a:pt x="7437" y="11387"/>
                  </a:cubicBezTo>
                  <a:cubicBezTo>
                    <a:pt x="7541" y="11166"/>
                    <a:pt x="7658" y="10946"/>
                    <a:pt x="7775" y="10725"/>
                  </a:cubicBezTo>
                  <a:cubicBezTo>
                    <a:pt x="8022" y="10245"/>
                    <a:pt x="8151" y="9713"/>
                    <a:pt x="8151" y="9180"/>
                  </a:cubicBezTo>
                  <a:lnTo>
                    <a:pt x="8151" y="8038"/>
                  </a:lnTo>
                  <a:cubicBezTo>
                    <a:pt x="8164" y="7850"/>
                    <a:pt x="8028" y="7756"/>
                    <a:pt x="7892" y="7756"/>
                  </a:cubicBezTo>
                  <a:cubicBezTo>
                    <a:pt x="7755" y="7756"/>
                    <a:pt x="7619" y="7850"/>
                    <a:pt x="7632" y="8038"/>
                  </a:cubicBezTo>
                  <a:lnTo>
                    <a:pt x="7632" y="9180"/>
                  </a:lnTo>
                  <a:cubicBezTo>
                    <a:pt x="7632" y="9635"/>
                    <a:pt x="7515" y="10076"/>
                    <a:pt x="7308" y="10478"/>
                  </a:cubicBezTo>
                  <a:cubicBezTo>
                    <a:pt x="7178" y="10738"/>
                    <a:pt x="7035" y="10998"/>
                    <a:pt x="6918" y="11270"/>
                  </a:cubicBezTo>
                  <a:cubicBezTo>
                    <a:pt x="6737" y="11725"/>
                    <a:pt x="6659" y="12218"/>
                    <a:pt x="6672" y="12711"/>
                  </a:cubicBezTo>
                  <a:lnTo>
                    <a:pt x="2129" y="12711"/>
                  </a:lnTo>
                  <a:cubicBezTo>
                    <a:pt x="2142" y="12088"/>
                    <a:pt x="1960" y="11478"/>
                    <a:pt x="1610" y="10972"/>
                  </a:cubicBezTo>
                  <a:cubicBezTo>
                    <a:pt x="1402" y="10686"/>
                    <a:pt x="1207" y="10401"/>
                    <a:pt x="999" y="10102"/>
                  </a:cubicBezTo>
                  <a:cubicBezTo>
                    <a:pt x="688" y="9661"/>
                    <a:pt x="506" y="9116"/>
                    <a:pt x="519" y="8570"/>
                  </a:cubicBezTo>
                  <a:lnTo>
                    <a:pt x="519" y="5468"/>
                  </a:lnTo>
                  <a:cubicBezTo>
                    <a:pt x="493" y="5079"/>
                    <a:pt x="776" y="4884"/>
                    <a:pt x="1059" y="4884"/>
                  </a:cubicBezTo>
                  <a:cubicBezTo>
                    <a:pt x="1343" y="4884"/>
                    <a:pt x="1629" y="5079"/>
                    <a:pt x="1610" y="5468"/>
                  </a:cubicBezTo>
                  <a:lnTo>
                    <a:pt x="1610" y="7597"/>
                  </a:lnTo>
                  <a:cubicBezTo>
                    <a:pt x="1610" y="7870"/>
                    <a:pt x="2064" y="8155"/>
                    <a:pt x="2220" y="8298"/>
                  </a:cubicBezTo>
                  <a:lnTo>
                    <a:pt x="3206" y="9258"/>
                  </a:lnTo>
                  <a:cubicBezTo>
                    <a:pt x="3556" y="9596"/>
                    <a:pt x="3712" y="10037"/>
                    <a:pt x="3855" y="10504"/>
                  </a:cubicBezTo>
                  <a:cubicBezTo>
                    <a:pt x="3891" y="10633"/>
                    <a:pt x="3990" y="10688"/>
                    <a:pt x="4090" y="10688"/>
                  </a:cubicBezTo>
                  <a:cubicBezTo>
                    <a:pt x="4244" y="10688"/>
                    <a:pt x="4403" y="10558"/>
                    <a:pt x="4348" y="10362"/>
                  </a:cubicBezTo>
                  <a:cubicBezTo>
                    <a:pt x="4192" y="9804"/>
                    <a:pt x="3998" y="9297"/>
                    <a:pt x="3569" y="8882"/>
                  </a:cubicBezTo>
                  <a:lnTo>
                    <a:pt x="2129" y="7493"/>
                  </a:lnTo>
                  <a:lnTo>
                    <a:pt x="2129" y="964"/>
                  </a:lnTo>
                  <a:cubicBezTo>
                    <a:pt x="2129" y="640"/>
                    <a:pt x="2375" y="478"/>
                    <a:pt x="2622" y="478"/>
                  </a:cubicBezTo>
                  <a:cubicBezTo>
                    <a:pt x="2869" y="478"/>
                    <a:pt x="3115" y="640"/>
                    <a:pt x="3115" y="964"/>
                  </a:cubicBezTo>
                  <a:lnTo>
                    <a:pt x="3115" y="6688"/>
                  </a:lnTo>
                  <a:cubicBezTo>
                    <a:pt x="3128" y="6844"/>
                    <a:pt x="3251" y="6922"/>
                    <a:pt x="3375" y="6922"/>
                  </a:cubicBezTo>
                  <a:cubicBezTo>
                    <a:pt x="3498" y="6922"/>
                    <a:pt x="3621" y="6844"/>
                    <a:pt x="3634" y="6688"/>
                  </a:cubicBezTo>
                  <a:lnTo>
                    <a:pt x="3634" y="6286"/>
                  </a:lnTo>
                  <a:cubicBezTo>
                    <a:pt x="3790" y="6377"/>
                    <a:pt x="3959" y="6416"/>
                    <a:pt x="4128" y="6416"/>
                  </a:cubicBezTo>
                  <a:cubicBezTo>
                    <a:pt x="4400" y="6416"/>
                    <a:pt x="4673" y="6312"/>
                    <a:pt x="4854" y="6104"/>
                  </a:cubicBezTo>
                  <a:cubicBezTo>
                    <a:pt x="5062" y="6355"/>
                    <a:pt x="5353" y="6476"/>
                    <a:pt x="5640" y="6476"/>
                  </a:cubicBezTo>
                  <a:cubicBezTo>
                    <a:pt x="5964" y="6476"/>
                    <a:pt x="6284" y="6322"/>
                    <a:pt x="6477" y="6026"/>
                  </a:cubicBezTo>
                  <a:cubicBezTo>
                    <a:pt x="6672" y="6182"/>
                    <a:pt x="6905" y="6273"/>
                    <a:pt x="7152" y="6273"/>
                  </a:cubicBezTo>
                  <a:cubicBezTo>
                    <a:pt x="7321" y="6273"/>
                    <a:pt x="7489" y="6234"/>
                    <a:pt x="7645" y="6143"/>
                  </a:cubicBezTo>
                  <a:lnTo>
                    <a:pt x="7645" y="6805"/>
                  </a:lnTo>
                  <a:cubicBezTo>
                    <a:pt x="7658" y="6967"/>
                    <a:pt x="7781" y="7049"/>
                    <a:pt x="7905" y="7049"/>
                  </a:cubicBezTo>
                  <a:cubicBezTo>
                    <a:pt x="8028" y="7049"/>
                    <a:pt x="8151" y="6967"/>
                    <a:pt x="8164" y="6805"/>
                  </a:cubicBezTo>
                  <a:lnTo>
                    <a:pt x="8164" y="4105"/>
                  </a:lnTo>
                  <a:cubicBezTo>
                    <a:pt x="8151" y="3547"/>
                    <a:pt x="7710" y="3093"/>
                    <a:pt x="7152" y="3093"/>
                  </a:cubicBezTo>
                  <a:cubicBezTo>
                    <a:pt x="6957" y="3093"/>
                    <a:pt x="6775" y="3145"/>
                    <a:pt x="6620" y="3236"/>
                  </a:cubicBezTo>
                  <a:cubicBezTo>
                    <a:pt x="6500" y="2756"/>
                    <a:pt x="6074" y="2478"/>
                    <a:pt x="5641" y="2478"/>
                  </a:cubicBezTo>
                  <a:cubicBezTo>
                    <a:pt x="5371" y="2478"/>
                    <a:pt x="5098" y="2586"/>
                    <a:pt x="4893" y="2820"/>
                  </a:cubicBezTo>
                  <a:cubicBezTo>
                    <a:pt x="4699" y="2600"/>
                    <a:pt x="4426" y="2483"/>
                    <a:pt x="4141" y="2470"/>
                  </a:cubicBezTo>
                  <a:cubicBezTo>
                    <a:pt x="3959" y="2483"/>
                    <a:pt x="3790" y="2522"/>
                    <a:pt x="3634" y="2613"/>
                  </a:cubicBezTo>
                  <a:lnTo>
                    <a:pt x="3634" y="964"/>
                  </a:lnTo>
                  <a:cubicBezTo>
                    <a:pt x="3608" y="322"/>
                    <a:pt x="3115" y="1"/>
                    <a:pt x="26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318;p76">
              <a:extLst>
                <a:ext uri="{FF2B5EF4-FFF2-40B4-BE49-F238E27FC236}">
                  <a16:creationId xmlns:a16="http://schemas.microsoft.com/office/drawing/2014/main" id="{E57ADE7A-330A-9CFA-9C7A-D88B32427F75}"/>
                </a:ext>
              </a:extLst>
            </p:cNvPr>
            <p:cNvSpPr/>
            <p:nvPr/>
          </p:nvSpPr>
          <p:spPr>
            <a:xfrm>
              <a:off x="3434100" y="36851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351" y="0"/>
                  </a:moveTo>
                  <a:cubicBezTo>
                    <a:pt x="117" y="0"/>
                    <a:pt x="1" y="273"/>
                    <a:pt x="169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7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319;p76">
              <a:extLst>
                <a:ext uri="{FF2B5EF4-FFF2-40B4-BE49-F238E27FC236}">
                  <a16:creationId xmlns:a16="http://schemas.microsoft.com/office/drawing/2014/main" id="{F4FF4DEA-54A2-18C1-0A9A-B5E2DCDAF109}"/>
                </a:ext>
              </a:extLst>
            </p:cNvPr>
            <p:cNvSpPr/>
            <p:nvPr/>
          </p:nvSpPr>
          <p:spPr>
            <a:xfrm>
              <a:off x="3608025" y="3480350"/>
              <a:ext cx="41250" cy="13000"/>
            </a:xfrm>
            <a:custGeom>
              <a:avLst/>
              <a:gdLst/>
              <a:ahLst/>
              <a:cxnLst/>
              <a:rect l="l" t="t" r="r" b="b"/>
              <a:pathLst>
                <a:path w="1650" h="520" extrusionOk="0">
                  <a:moveTo>
                    <a:pt x="338" y="0"/>
                  </a:moveTo>
                  <a:cubicBezTo>
                    <a:pt x="1" y="0"/>
                    <a:pt x="1" y="506"/>
                    <a:pt x="338" y="519"/>
                  </a:cubicBezTo>
                  <a:lnTo>
                    <a:pt x="1312" y="519"/>
                  </a:lnTo>
                  <a:cubicBezTo>
                    <a:pt x="1649" y="519"/>
                    <a:pt x="1649" y="0"/>
                    <a:pt x="1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320;p76">
              <a:extLst>
                <a:ext uri="{FF2B5EF4-FFF2-40B4-BE49-F238E27FC236}">
                  <a16:creationId xmlns:a16="http://schemas.microsoft.com/office/drawing/2014/main" id="{CA7AC93F-1012-8A2F-A5C4-117C8666AC46}"/>
                </a:ext>
              </a:extLst>
            </p:cNvPr>
            <p:cNvSpPr/>
            <p:nvPr/>
          </p:nvSpPr>
          <p:spPr>
            <a:xfrm>
              <a:off x="3479525" y="3338850"/>
              <a:ext cx="13025" cy="36700"/>
            </a:xfrm>
            <a:custGeom>
              <a:avLst/>
              <a:gdLst/>
              <a:ahLst/>
              <a:cxnLst/>
              <a:rect l="l" t="t" r="r" b="b"/>
              <a:pathLst>
                <a:path w="521" h="1468" extrusionOk="0">
                  <a:moveTo>
                    <a:pt x="260" y="1"/>
                  </a:moveTo>
                  <a:cubicBezTo>
                    <a:pt x="137" y="1"/>
                    <a:pt x="14" y="79"/>
                    <a:pt x="1" y="235"/>
                  </a:cubicBezTo>
                  <a:lnTo>
                    <a:pt x="1" y="1208"/>
                  </a:lnTo>
                  <a:cubicBezTo>
                    <a:pt x="1" y="1351"/>
                    <a:pt x="118" y="1468"/>
                    <a:pt x="260" y="1468"/>
                  </a:cubicBezTo>
                  <a:cubicBezTo>
                    <a:pt x="403" y="1468"/>
                    <a:pt x="520" y="1351"/>
                    <a:pt x="520" y="1208"/>
                  </a:cubicBezTo>
                  <a:lnTo>
                    <a:pt x="520" y="235"/>
                  </a:lnTo>
                  <a:cubicBezTo>
                    <a:pt x="507" y="79"/>
                    <a:pt x="384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321;p76">
              <a:extLst>
                <a:ext uri="{FF2B5EF4-FFF2-40B4-BE49-F238E27FC236}">
                  <a16:creationId xmlns:a16="http://schemas.microsoft.com/office/drawing/2014/main" id="{7CBE3081-CBDA-101D-C331-62B9DE4979E0}"/>
                </a:ext>
              </a:extLst>
            </p:cNvPr>
            <p:cNvSpPr/>
            <p:nvPr/>
          </p:nvSpPr>
          <p:spPr>
            <a:xfrm>
              <a:off x="3590175" y="3393925"/>
              <a:ext cx="26500" cy="21550"/>
            </a:xfrm>
            <a:custGeom>
              <a:avLst/>
              <a:gdLst/>
              <a:ahLst/>
              <a:cxnLst/>
              <a:rect l="l" t="t" r="r" b="b"/>
              <a:pathLst>
                <a:path w="1060" h="862" extrusionOk="0">
                  <a:moveTo>
                    <a:pt x="691" y="0"/>
                  </a:moveTo>
                  <a:cubicBezTo>
                    <a:pt x="630" y="0"/>
                    <a:pt x="565" y="24"/>
                    <a:pt x="507" y="82"/>
                  </a:cubicBezTo>
                  <a:lnTo>
                    <a:pt x="170" y="420"/>
                  </a:lnTo>
                  <a:cubicBezTo>
                    <a:pt x="1" y="589"/>
                    <a:pt x="118" y="861"/>
                    <a:pt x="351" y="861"/>
                  </a:cubicBezTo>
                  <a:cubicBezTo>
                    <a:pt x="416" y="861"/>
                    <a:pt x="481" y="835"/>
                    <a:pt x="533" y="783"/>
                  </a:cubicBezTo>
                  <a:lnTo>
                    <a:pt x="871" y="446"/>
                  </a:lnTo>
                  <a:cubicBezTo>
                    <a:pt x="1059" y="257"/>
                    <a:pt x="891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322;p76">
              <a:extLst>
                <a:ext uri="{FF2B5EF4-FFF2-40B4-BE49-F238E27FC236}">
                  <a16:creationId xmlns:a16="http://schemas.microsoft.com/office/drawing/2014/main" id="{E2F3B730-5825-DEAC-DADB-9B9159E51BCA}"/>
                </a:ext>
              </a:extLst>
            </p:cNvPr>
            <p:cNvSpPr/>
            <p:nvPr/>
          </p:nvSpPr>
          <p:spPr>
            <a:xfrm>
              <a:off x="3589700" y="3552925"/>
              <a:ext cx="26975" cy="21650"/>
            </a:xfrm>
            <a:custGeom>
              <a:avLst/>
              <a:gdLst/>
              <a:ahLst/>
              <a:cxnLst/>
              <a:rect l="l" t="t" r="r" b="b"/>
              <a:pathLst>
                <a:path w="1079" h="866" extrusionOk="0">
                  <a:moveTo>
                    <a:pt x="368" y="0"/>
                  </a:moveTo>
                  <a:cubicBezTo>
                    <a:pt x="168" y="0"/>
                    <a:pt x="0" y="257"/>
                    <a:pt x="189" y="446"/>
                  </a:cubicBezTo>
                  <a:lnTo>
                    <a:pt x="526" y="783"/>
                  </a:lnTo>
                  <a:cubicBezTo>
                    <a:pt x="584" y="841"/>
                    <a:pt x="649" y="866"/>
                    <a:pt x="710" y="866"/>
                  </a:cubicBezTo>
                  <a:cubicBezTo>
                    <a:pt x="910" y="866"/>
                    <a:pt x="1078" y="609"/>
                    <a:pt x="890" y="420"/>
                  </a:cubicBezTo>
                  <a:lnTo>
                    <a:pt x="552" y="82"/>
                  </a:lnTo>
                  <a:cubicBezTo>
                    <a:pt x="494" y="24"/>
                    <a:pt x="430" y="0"/>
                    <a:pt x="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323;p76">
              <a:extLst>
                <a:ext uri="{FF2B5EF4-FFF2-40B4-BE49-F238E27FC236}">
                  <a16:creationId xmlns:a16="http://schemas.microsoft.com/office/drawing/2014/main" id="{B3818CC3-8A78-A023-7F29-86C1C44984FC}"/>
                </a:ext>
              </a:extLst>
            </p:cNvPr>
            <p:cNvSpPr/>
            <p:nvPr/>
          </p:nvSpPr>
          <p:spPr>
            <a:xfrm>
              <a:off x="3290025" y="3480350"/>
              <a:ext cx="39300" cy="12675"/>
            </a:xfrm>
            <a:custGeom>
              <a:avLst/>
              <a:gdLst/>
              <a:ahLst/>
              <a:cxnLst/>
              <a:rect l="l" t="t" r="r" b="b"/>
              <a:pathLst>
                <a:path w="1572" h="507" extrusionOk="0">
                  <a:moveTo>
                    <a:pt x="351" y="0"/>
                  </a:moveTo>
                  <a:cubicBezTo>
                    <a:pt x="1" y="0"/>
                    <a:pt x="1" y="506"/>
                    <a:pt x="351" y="506"/>
                  </a:cubicBezTo>
                  <a:lnTo>
                    <a:pt x="1325" y="506"/>
                  </a:lnTo>
                  <a:cubicBezTo>
                    <a:pt x="1454" y="506"/>
                    <a:pt x="1571" y="402"/>
                    <a:pt x="1571" y="260"/>
                  </a:cubicBezTo>
                  <a:cubicBezTo>
                    <a:pt x="1571" y="117"/>
                    <a:pt x="1454" y="0"/>
                    <a:pt x="13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324;p76">
              <a:extLst>
                <a:ext uri="{FF2B5EF4-FFF2-40B4-BE49-F238E27FC236}">
                  <a16:creationId xmlns:a16="http://schemas.microsoft.com/office/drawing/2014/main" id="{47478F83-6DCE-2509-DEB0-EA1B687383A6}"/>
                </a:ext>
              </a:extLst>
            </p:cNvPr>
            <p:cNvSpPr/>
            <p:nvPr/>
          </p:nvSpPr>
          <p:spPr>
            <a:xfrm>
              <a:off x="3325075" y="3394025"/>
              <a:ext cx="24975" cy="21700"/>
            </a:xfrm>
            <a:custGeom>
              <a:avLst/>
              <a:gdLst/>
              <a:ahLst/>
              <a:cxnLst/>
              <a:rect l="l" t="t" r="r" b="b"/>
              <a:pathLst>
                <a:path w="999" h="868" extrusionOk="0">
                  <a:moveTo>
                    <a:pt x="286" y="0"/>
                  </a:moveTo>
                  <a:cubicBezTo>
                    <a:pt x="221" y="0"/>
                    <a:pt x="156" y="26"/>
                    <a:pt x="104" y="78"/>
                  </a:cubicBezTo>
                  <a:cubicBezTo>
                    <a:pt x="0" y="182"/>
                    <a:pt x="0" y="338"/>
                    <a:pt x="104" y="442"/>
                  </a:cubicBezTo>
                  <a:lnTo>
                    <a:pt x="442" y="792"/>
                  </a:lnTo>
                  <a:cubicBezTo>
                    <a:pt x="498" y="845"/>
                    <a:pt x="559" y="867"/>
                    <a:pt x="619" y="867"/>
                  </a:cubicBezTo>
                  <a:cubicBezTo>
                    <a:pt x="822" y="867"/>
                    <a:pt x="999" y="607"/>
                    <a:pt x="818" y="416"/>
                  </a:cubicBezTo>
                  <a:lnTo>
                    <a:pt x="468" y="78"/>
                  </a:lnTo>
                  <a:cubicBezTo>
                    <a:pt x="416" y="26"/>
                    <a:pt x="351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325;p76">
              <a:extLst>
                <a:ext uri="{FF2B5EF4-FFF2-40B4-BE49-F238E27FC236}">
                  <a16:creationId xmlns:a16="http://schemas.microsoft.com/office/drawing/2014/main" id="{0DF962C5-BE0D-D12A-4D94-1DFCBF32F76C}"/>
                </a:ext>
              </a:extLst>
            </p:cNvPr>
            <p:cNvSpPr/>
            <p:nvPr/>
          </p:nvSpPr>
          <p:spPr>
            <a:xfrm>
              <a:off x="3325075" y="3552925"/>
              <a:ext cx="24925" cy="21550"/>
            </a:xfrm>
            <a:custGeom>
              <a:avLst/>
              <a:gdLst/>
              <a:ahLst/>
              <a:cxnLst/>
              <a:rect l="l" t="t" r="r" b="b"/>
              <a:pathLst>
                <a:path w="997" h="862" extrusionOk="0">
                  <a:moveTo>
                    <a:pt x="626" y="0"/>
                  </a:moveTo>
                  <a:cubicBezTo>
                    <a:pt x="564" y="0"/>
                    <a:pt x="500" y="24"/>
                    <a:pt x="442" y="82"/>
                  </a:cubicBezTo>
                  <a:lnTo>
                    <a:pt x="104" y="420"/>
                  </a:lnTo>
                  <a:cubicBezTo>
                    <a:pt x="0" y="524"/>
                    <a:pt x="0" y="680"/>
                    <a:pt x="104" y="783"/>
                  </a:cubicBezTo>
                  <a:cubicBezTo>
                    <a:pt x="156" y="835"/>
                    <a:pt x="221" y="861"/>
                    <a:pt x="286" y="861"/>
                  </a:cubicBezTo>
                  <a:cubicBezTo>
                    <a:pt x="351" y="861"/>
                    <a:pt x="416" y="835"/>
                    <a:pt x="468" y="783"/>
                  </a:cubicBezTo>
                  <a:lnTo>
                    <a:pt x="818" y="446"/>
                  </a:lnTo>
                  <a:cubicBezTo>
                    <a:pt x="997" y="257"/>
                    <a:pt x="826" y="0"/>
                    <a:pt x="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5" name="Google Shape;1326;p76">
            <a:extLst>
              <a:ext uri="{FF2B5EF4-FFF2-40B4-BE49-F238E27FC236}">
                <a16:creationId xmlns:a16="http://schemas.microsoft.com/office/drawing/2014/main" id="{DFC75D29-26E5-4B05-8AEF-3F551B6A63A2}"/>
              </a:ext>
            </a:extLst>
          </p:cNvPr>
          <p:cNvGrpSpPr/>
          <p:nvPr/>
        </p:nvGrpSpPr>
        <p:grpSpPr>
          <a:xfrm>
            <a:off x="4289583" y="5213677"/>
            <a:ext cx="471930" cy="600539"/>
            <a:chOff x="3297175" y="4029100"/>
            <a:chExt cx="344750" cy="438700"/>
          </a:xfrm>
          <a:solidFill>
            <a:srgbClr val="2C2B7F"/>
          </a:solidFill>
        </p:grpSpPr>
        <p:sp>
          <p:nvSpPr>
            <p:cNvPr id="236" name="Google Shape;1327;p76">
              <a:extLst>
                <a:ext uri="{FF2B5EF4-FFF2-40B4-BE49-F238E27FC236}">
                  <a16:creationId xmlns:a16="http://schemas.microsoft.com/office/drawing/2014/main" id="{4DD96E1B-7275-2AEB-DE3D-8F23E9DE8718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328;p76">
              <a:extLst>
                <a:ext uri="{FF2B5EF4-FFF2-40B4-BE49-F238E27FC236}">
                  <a16:creationId xmlns:a16="http://schemas.microsoft.com/office/drawing/2014/main" id="{167B765D-030D-7FF9-9EC8-33DE4DEDED44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329;p76">
              <a:extLst>
                <a:ext uri="{FF2B5EF4-FFF2-40B4-BE49-F238E27FC236}">
                  <a16:creationId xmlns:a16="http://schemas.microsoft.com/office/drawing/2014/main" id="{9071AEB1-4887-8274-BB3A-D3D1F4FCA339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330;p76">
              <a:extLst>
                <a:ext uri="{FF2B5EF4-FFF2-40B4-BE49-F238E27FC236}">
                  <a16:creationId xmlns:a16="http://schemas.microsoft.com/office/drawing/2014/main" id="{06F2E35A-F81B-DD69-5968-24C95ED8B01D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" name="Google Shape;1331;p76">
            <a:extLst>
              <a:ext uri="{FF2B5EF4-FFF2-40B4-BE49-F238E27FC236}">
                <a16:creationId xmlns:a16="http://schemas.microsoft.com/office/drawing/2014/main" id="{E3CB28A7-DE89-4D46-4DCA-F022A46EBEF5}"/>
              </a:ext>
            </a:extLst>
          </p:cNvPr>
          <p:cNvGrpSpPr/>
          <p:nvPr/>
        </p:nvGrpSpPr>
        <p:grpSpPr>
          <a:xfrm>
            <a:off x="3218955" y="1396586"/>
            <a:ext cx="601018" cy="596603"/>
            <a:chOff x="2543375" y="1240675"/>
            <a:chExt cx="439050" cy="435825"/>
          </a:xfrm>
          <a:solidFill>
            <a:srgbClr val="2C2B7F"/>
          </a:solidFill>
        </p:grpSpPr>
        <p:sp>
          <p:nvSpPr>
            <p:cNvPr id="241" name="Google Shape;1332;p76">
              <a:extLst>
                <a:ext uri="{FF2B5EF4-FFF2-40B4-BE49-F238E27FC236}">
                  <a16:creationId xmlns:a16="http://schemas.microsoft.com/office/drawing/2014/main" id="{76E47E87-947B-6510-768E-338432D7C212}"/>
                </a:ext>
              </a:extLst>
            </p:cNvPr>
            <p:cNvSpPr/>
            <p:nvPr/>
          </p:nvSpPr>
          <p:spPr>
            <a:xfrm>
              <a:off x="2543375" y="1240675"/>
              <a:ext cx="439050" cy="435825"/>
            </a:xfrm>
            <a:custGeom>
              <a:avLst/>
              <a:gdLst/>
              <a:ahLst/>
              <a:cxnLst/>
              <a:rect l="l" t="t" r="r" b="b"/>
              <a:pathLst>
                <a:path w="17562" h="17433" extrusionOk="0">
                  <a:moveTo>
                    <a:pt x="13590" y="520"/>
                  </a:moveTo>
                  <a:cubicBezTo>
                    <a:pt x="13914" y="520"/>
                    <a:pt x="14200" y="715"/>
                    <a:pt x="14330" y="1013"/>
                  </a:cubicBezTo>
                  <a:lnTo>
                    <a:pt x="11708" y="1013"/>
                  </a:lnTo>
                  <a:cubicBezTo>
                    <a:pt x="11825" y="715"/>
                    <a:pt x="12123" y="520"/>
                    <a:pt x="12448" y="520"/>
                  </a:cubicBezTo>
                  <a:close/>
                  <a:moveTo>
                    <a:pt x="14395" y="1520"/>
                  </a:moveTo>
                  <a:lnTo>
                    <a:pt x="14395" y="2013"/>
                  </a:lnTo>
                  <a:lnTo>
                    <a:pt x="11643" y="2013"/>
                  </a:lnTo>
                  <a:lnTo>
                    <a:pt x="11643" y="1520"/>
                  </a:lnTo>
                  <a:close/>
                  <a:moveTo>
                    <a:pt x="5062" y="507"/>
                  </a:moveTo>
                  <a:cubicBezTo>
                    <a:pt x="5504" y="520"/>
                    <a:pt x="5867" y="871"/>
                    <a:pt x="5867" y="1325"/>
                  </a:cubicBezTo>
                  <a:lnTo>
                    <a:pt x="5867" y="2026"/>
                  </a:lnTo>
                  <a:lnTo>
                    <a:pt x="3128" y="2026"/>
                  </a:lnTo>
                  <a:lnTo>
                    <a:pt x="3128" y="1325"/>
                  </a:lnTo>
                  <a:cubicBezTo>
                    <a:pt x="3115" y="871"/>
                    <a:pt x="3479" y="520"/>
                    <a:pt x="3920" y="507"/>
                  </a:cubicBezTo>
                  <a:close/>
                  <a:moveTo>
                    <a:pt x="5867" y="2532"/>
                  </a:moveTo>
                  <a:lnTo>
                    <a:pt x="5867" y="3583"/>
                  </a:lnTo>
                  <a:cubicBezTo>
                    <a:pt x="5867" y="4245"/>
                    <a:pt x="5322" y="4791"/>
                    <a:pt x="4660" y="4791"/>
                  </a:cubicBezTo>
                  <a:lnTo>
                    <a:pt x="4335" y="4791"/>
                  </a:lnTo>
                  <a:cubicBezTo>
                    <a:pt x="3660" y="4791"/>
                    <a:pt x="3115" y="4245"/>
                    <a:pt x="3115" y="3583"/>
                  </a:cubicBezTo>
                  <a:lnTo>
                    <a:pt x="3128" y="2532"/>
                  </a:lnTo>
                  <a:close/>
                  <a:moveTo>
                    <a:pt x="14395" y="2532"/>
                  </a:moveTo>
                  <a:lnTo>
                    <a:pt x="14395" y="3583"/>
                  </a:lnTo>
                  <a:cubicBezTo>
                    <a:pt x="14395" y="4245"/>
                    <a:pt x="13850" y="4791"/>
                    <a:pt x="13175" y="4791"/>
                  </a:cubicBezTo>
                  <a:lnTo>
                    <a:pt x="12850" y="4791"/>
                  </a:lnTo>
                  <a:cubicBezTo>
                    <a:pt x="12188" y="4791"/>
                    <a:pt x="11643" y="4245"/>
                    <a:pt x="11643" y="3583"/>
                  </a:cubicBezTo>
                  <a:lnTo>
                    <a:pt x="11643" y="2532"/>
                  </a:lnTo>
                  <a:close/>
                  <a:moveTo>
                    <a:pt x="13720" y="5310"/>
                  </a:moveTo>
                  <a:lnTo>
                    <a:pt x="13240" y="5907"/>
                  </a:lnTo>
                  <a:cubicBezTo>
                    <a:pt x="13188" y="5959"/>
                    <a:pt x="13123" y="5998"/>
                    <a:pt x="13045" y="5998"/>
                  </a:cubicBezTo>
                  <a:cubicBezTo>
                    <a:pt x="12980" y="5998"/>
                    <a:pt x="12902" y="5959"/>
                    <a:pt x="12863" y="5907"/>
                  </a:cubicBezTo>
                  <a:lnTo>
                    <a:pt x="12370" y="5310"/>
                  </a:lnTo>
                  <a:close/>
                  <a:moveTo>
                    <a:pt x="11760" y="5375"/>
                  </a:moveTo>
                  <a:lnTo>
                    <a:pt x="12461" y="6231"/>
                  </a:lnTo>
                  <a:cubicBezTo>
                    <a:pt x="12539" y="6335"/>
                    <a:pt x="12655" y="6426"/>
                    <a:pt x="12785" y="6465"/>
                  </a:cubicBezTo>
                  <a:lnTo>
                    <a:pt x="12785" y="7373"/>
                  </a:lnTo>
                  <a:cubicBezTo>
                    <a:pt x="12772" y="7562"/>
                    <a:pt x="12909" y="7656"/>
                    <a:pt x="13045" y="7656"/>
                  </a:cubicBezTo>
                  <a:cubicBezTo>
                    <a:pt x="13181" y="7656"/>
                    <a:pt x="13317" y="7562"/>
                    <a:pt x="13304" y="7373"/>
                  </a:cubicBezTo>
                  <a:lnTo>
                    <a:pt x="13304" y="6465"/>
                  </a:lnTo>
                  <a:cubicBezTo>
                    <a:pt x="13421" y="6413"/>
                    <a:pt x="13538" y="6335"/>
                    <a:pt x="13629" y="6231"/>
                  </a:cubicBezTo>
                  <a:lnTo>
                    <a:pt x="14304" y="5388"/>
                  </a:lnTo>
                  <a:lnTo>
                    <a:pt x="15186" y="5894"/>
                  </a:lnTo>
                  <a:lnTo>
                    <a:pt x="15186" y="11332"/>
                  </a:lnTo>
                  <a:lnTo>
                    <a:pt x="13304" y="11332"/>
                  </a:lnTo>
                  <a:lnTo>
                    <a:pt x="13304" y="8594"/>
                  </a:lnTo>
                  <a:cubicBezTo>
                    <a:pt x="13291" y="8431"/>
                    <a:pt x="13168" y="8350"/>
                    <a:pt x="13045" y="8350"/>
                  </a:cubicBezTo>
                  <a:cubicBezTo>
                    <a:pt x="12922" y="8350"/>
                    <a:pt x="12798" y="8431"/>
                    <a:pt x="12785" y="8594"/>
                  </a:cubicBezTo>
                  <a:lnTo>
                    <a:pt x="12785" y="11332"/>
                  </a:lnTo>
                  <a:lnTo>
                    <a:pt x="10877" y="11332"/>
                  </a:lnTo>
                  <a:lnTo>
                    <a:pt x="10877" y="5894"/>
                  </a:lnTo>
                  <a:lnTo>
                    <a:pt x="11760" y="5375"/>
                  </a:lnTo>
                  <a:close/>
                  <a:moveTo>
                    <a:pt x="5685" y="11838"/>
                  </a:moveTo>
                  <a:cubicBezTo>
                    <a:pt x="5815" y="11838"/>
                    <a:pt x="5932" y="11955"/>
                    <a:pt x="5932" y="12098"/>
                  </a:cubicBezTo>
                  <a:lnTo>
                    <a:pt x="5932" y="12500"/>
                  </a:lnTo>
                  <a:cubicBezTo>
                    <a:pt x="5932" y="12604"/>
                    <a:pt x="5867" y="12695"/>
                    <a:pt x="5776" y="12734"/>
                  </a:cubicBezTo>
                  <a:lnTo>
                    <a:pt x="4764" y="13111"/>
                  </a:lnTo>
                  <a:lnTo>
                    <a:pt x="4764" y="11838"/>
                  </a:lnTo>
                  <a:close/>
                  <a:moveTo>
                    <a:pt x="14213" y="11838"/>
                  </a:moveTo>
                  <a:cubicBezTo>
                    <a:pt x="14343" y="11838"/>
                    <a:pt x="14460" y="11955"/>
                    <a:pt x="14460" y="12098"/>
                  </a:cubicBezTo>
                  <a:lnTo>
                    <a:pt x="14460" y="12500"/>
                  </a:lnTo>
                  <a:cubicBezTo>
                    <a:pt x="14460" y="12604"/>
                    <a:pt x="14395" y="12695"/>
                    <a:pt x="14304" y="12734"/>
                  </a:cubicBezTo>
                  <a:lnTo>
                    <a:pt x="13291" y="13111"/>
                  </a:lnTo>
                  <a:lnTo>
                    <a:pt x="13291" y="11838"/>
                  </a:lnTo>
                  <a:close/>
                  <a:moveTo>
                    <a:pt x="4258" y="11838"/>
                  </a:moveTo>
                  <a:lnTo>
                    <a:pt x="4258" y="13227"/>
                  </a:lnTo>
                  <a:lnTo>
                    <a:pt x="3414" y="13227"/>
                  </a:lnTo>
                  <a:lnTo>
                    <a:pt x="3414" y="11838"/>
                  </a:lnTo>
                  <a:close/>
                  <a:moveTo>
                    <a:pt x="4258" y="5297"/>
                  </a:moveTo>
                  <a:lnTo>
                    <a:pt x="4258" y="7724"/>
                  </a:lnTo>
                  <a:cubicBezTo>
                    <a:pt x="4258" y="7867"/>
                    <a:pt x="4374" y="7984"/>
                    <a:pt x="4517" y="7984"/>
                  </a:cubicBezTo>
                  <a:lnTo>
                    <a:pt x="5166" y="7984"/>
                  </a:lnTo>
                  <a:cubicBezTo>
                    <a:pt x="5478" y="7958"/>
                    <a:pt x="5478" y="7490"/>
                    <a:pt x="5166" y="7464"/>
                  </a:cubicBezTo>
                  <a:lnTo>
                    <a:pt x="4777" y="7464"/>
                  </a:lnTo>
                  <a:lnTo>
                    <a:pt x="4777" y="5310"/>
                  </a:lnTo>
                  <a:lnTo>
                    <a:pt x="5659" y="5310"/>
                  </a:lnTo>
                  <a:cubicBezTo>
                    <a:pt x="6204" y="5621"/>
                    <a:pt x="6750" y="5920"/>
                    <a:pt x="7269" y="6270"/>
                  </a:cubicBezTo>
                  <a:cubicBezTo>
                    <a:pt x="8061" y="6776"/>
                    <a:pt x="8528" y="7659"/>
                    <a:pt x="8528" y="8594"/>
                  </a:cubicBezTo>
                  <a:lnTo>
                    <a:pt x="8528" y="13007"/>
                  </a:lnTo>
                  <a:cubicBezTo>
                    <a:pt x="8528" y="13123"/>
                    <a:pt x="8424" y="13227"/>
                    <a:pt x="8294" y="13227"/>
                  </a:cubicBezTo>
                  <a:lnTo>
                    <a:pt x="5906" y="13227"/>
                  </a:lnTo>
                  <a:cubicBezTo>
                    <a:pt x="6230" y="13123"/>
                    <a:pt x="6451" y="12838"/>
                    <a:pt x="6451" y="12500"/>
                  </a:cubicBezTo>
                  <a:lnTo>
                    <a:pt x="6451" y="12098"/>
                  </a:lnTo>
                  <a:cubicBezTo>
                    <a:pt x="6451" y="12007"/>
                    <a:pt x="6438" y="11916"/>
                    <a:pt x="6412" y="11838"/>
                  </a:cubicBezTo>
                  <a:lnTo>
                    <a:pt x="7619" y="11838"/>
                  </a:lnTo>
                  <a:cubicBezTo>
                    <a:pt x="7944" y="11813"/>
                    <a:pt x="7944" y="11345"/>
                    <a:pt x="7619" y="11332"/>
                  </a:cubicBezTo>
                  <a:lnTo>
                    <a:pt x="7191" y="11332"/>
                  </a:lnTo>
                  <a:lnTo>
                    <a:pt x="7191" y="7724"/>
                  </a:lnTo>
                  <a:cubicBezTo>
                    <a:pt x="7204" y="7536"/>
                    <a:pt x="7068" y="7442"/>
                    <a:pt x="6933" y="7442"/>
                  </a:cubicBezTo>
                  <a:cubicBezTo>
                    <a:pt x="6798" y="7442"/>
                    <a:pt x="6665" y="7536"/>
                    <a:pt x="6685" y="7724"/>
                  </a:cubicBezTo>
                  <a:lnTo>
                    <a:pt x="6685" y="11332"/>
                  </a:lnTo>
                  <a:lnTo>
                    <a:pt x="2362" y="11332"/>
                  </a:lnTo>
                  <a:lnTo>
                    <a:pt x="2362" y="7724"/>
                  </a:lnTo>
                  <a:cubicBezTo>
                    <a:pt x="2375" y="7536"/>
                    <a:pt x="2239" y="7442"/>
                    <a:pt x="2103" y="7442"/>
                  </a:cubicBezTo>
                  <a:cubicBezTo>
                    <a:pt x="1967" y="7442"/>
                    <a:pt x="1830" y="7536"/>
                    <a:pt x="1843" y="7724"/>
                  </a:cubicBezTo>
                  <a:lnTo>
                    <a:pt x="1843" y="11332"/>
                  </a:lnTo>
                  <a:lnTo>
                    <a:pt x="1415" y="11332"/>
                  </a:lnTo>
                  <a:cubicBezTo>
                    <a:pt x="1103" y="11345"/>
                    <a:pt x="1103" y="11813"/>
                    <a:pt x="1415" y="11838"/>
                  </a:cubicBezTo>
                  <a:lnTo>
                    <a:pt x="2908" y="11838"/>
                  </a:lnTo>
                  <a:lnTo>
                    <a:pt x="2908" y="13227"/>
                  </a:lnTo>
                  <a:lnTo>
                    <a:pt x="740" y="13227"/>
                  </a:lnTo>
                  <a:cubicBezTo>
                    <a:pt x="610" y="13227"/>
                    <a:pt x="506" y="13123"/>
                    <a:pt x="506" y="13007"/>
                  </a:cubicBezTo>
                  <a:lnTo>
                    <a:pt x="506" y="8594"/>
                  </a:lnTo>
                  <a:cubicBezTo>
                    <a:pt x="506" y="6802"/>
                    <a:pt x="2051" y="6063"/>
                    <a:pt x="3375" y="5297"/>
                  </a:cubicBezTo>
                  <a:close/>
                  <a:moveTo>
                    <a:pt x="10345" y="6218"/>
                  </a:moveTo>
                  <a:lnTo>
                    <a:pt x="10345" y="11332"/>
                  </a:lnTo>
                  <a:lnTo>
                    <a:pt x="9917" y="11332"/>
                  </a:lnTo>
                  <a:cubicBezTo>
                    <a:pt x="9605" y="11345"/>
                    <a:pt x="9605" y="11813"/>
                    <a:pt x="9917" y="11838"/>
                  </a:cubicBezTo>
                  <a:lnTo>
                    <a:pt x="12785" y="11838"/>
                  </a:lnTo>
                  <a:lnTo>
                    <a:pt x="12785" y="13227"/>
                  </a:lnTo>
                  <a:lnTo>
                    <a:pt x="9268" y="13227"/>
                  </a:lnTo>
                  <a:cubicBezTo>
                    <a:pt x="9138" y="13227"/>
                    <a:pt x="9034" y="13123"/>
                    <a:pt x="9034" y="13007"/>
                  </a:cubicBezTo>
                  <a:lnTo>
                    <a:pt x="9021" y="13007"/>
                  </a:lnTo>
                  <a:lnTo>
                    <a:pt x="9021" y="8594"/>
                  </a:lnTo>
                  <a:cubicBezTo>
                    <a:pt x="9034" y="7620"/>
                    <a:pt x="9527" y="6724"/>
                    <a:pt x="10345" y="6218"/>
                  </a:cubicBezTo>
                  <a:close/>
                  <a:moveTo>
                    <a:pt x="15719" y="6218"/>
                  </a:moveTo>
                  <a:cubicBezTo>
                    <a:pt x="16523" y="6724"/>
                    <a:pt x="17030" y="7620"/>
                    <a:pt x="17043" y="8594"/>
                  </a:cubicBezTo>
                  <a:lnTo>
                    <a:pt x="17030" y="13007"/>
                  </a:lnTo>
                  <a:cubicBezTo>
                    <a:pt x="17030" y="13123"/>
                    <a:pt x="16926" y="13227"/>
                    <a:pt x="16796" y="13227"/>
                  </a:cubicBezTo>
                  <a:lnTo>
                    <a:pt x="14434" y="13227"/>
                  </a:lnTo>
                  <a:cubicBezTo>
                    <a:pt x="14745" y="13123"/>
                    <a:pt x="14966" y="12838"/>
                    <a:pt x="14979" y="12500"/>
                  </a:cubicBezTo>
                  <a:lnTo>
                    <a:pt x="14979" y="12098"/>
                  </a:lnTo>
                  <a:cubicBezTo>
                    <a:pt x="14979" y="12007"/>
                    <a:pt x="14966" y="11916"/>
                    <a:pt x="14927" y="11838"/>
                  </a:cubicBezTo>
                  <a:lnTo>
                    <a:pt x="16147" y="11838"/>
                  </a:lnTo>
                  <a:cubicBezTo>
                    <a:pt x="16459" y="11813"/>
                    <a:pt x="16459" y="11345"/>
                    <a:pt x="16147" y="11332"/>
                  </a:cubicBezTo>
                  <a:lnTo>
                    <a:pt x="15719" y="11332"/>
                  </a:lnTo>
                  <a:lnTo>
                    <a:pt x="15719" y="6218"/>
                  </a:lnTo>
                  <a:close/>
                  <a:moveTo>
                    <a:pt x="16095" y="13747"/>
                  </a:moveTo>
                  <a:lnTo>
                    <a:pt x="16342" y="15019"/>
                  </a:lnTo>
                  <a:cubicBezTo>
                    <a:pt x="16355" y="15044"/>
                    <a:pt x="16342" y="15070"/>
                    <a:pt x="16316" y="15083"/>
                  </a:cubicBezTo>
                  <a:lnTo>
                    <a:pt x="9826" y="15083"/>
                  </a:lnTo>
                  <a:cubicBezTo>
                    <a:pt x="9800" y="15070"/>
                    <a:pt x="9774" y="15044"/>
                    <a:pt x="9774" y="15019"/>
                  </a:cubicBezTo>
                  <a:lnTo>
                    <a:pt x="10046" y="13747"/>
                  </a:lnTo>
                  <a:close/>
                  <a:moveTo>
                    <a:pt x="12811" y="15590"/>
                  </a:moveTo>
                  <a:lnTo>
                    <a:pt x="12811" y="16927"/>
                  </a:lnTo>
                  <a:lnTo>
                    <a:pt x="10527" y="16927"/>
                  </a:lnTo>
                  <a:cubicBezTo>
                    <a:pt x="10501" y="16927"/>
                    <a:pt x="10488" y="16901"/>
                    <a:pt x="10488" y="16875"/>
                  </a:cubicBezTo>
                  <a:lnTo>
                    <a:pt x="10475" y="16875"/>
                  </a:lnTo>
                  <a:lnTo>
                    <a:pt x="10475" y="15590"/>
                  </a:lnTo>
                  <a:close/>
                  <a:moveTo>
                    <a:pt x="15654" y="15590"/>
                  </a:moveTo>
                  <a:lnTo>
                    <a:pt x="15641" y="16875"/>
                  </a:lnTo>
                  <a:cubicBezTo>
                    <a:pt x="15641" y="16901"/>
                    <a:pt x="15628" y="16927"/>
                    <a:pt x="15589" y="16927"/>
                  </a:cubicBezTo>
                  <a:lnTo>
                    <a:pt x="13330" y="16927"/>
                  </a:lnTo>
                  <a:lnTo>
                    <a:pt x="13330" y="15590"/>
                  </a:lnTo>
                  <a:close/>
                  <a:moveTo>
                    <a:pt x="3933" y="1"/>
                  </a:moveTo>
                  <a:cubicBezTo>
                    <a:pt x="3206" y="1"/>
                    <a:pt x="2609" y="598"/>
                    <a:pt x="2609" y="1325"/>
                  </a:cubicBezTo>
                  <a:lnTo>
                    <a:pt x="2609" y="3570"/>
                  </a:lnTo>
                  <a:cubicBezTo>
                    <a:pt x="2609" y="4051"/>
                    <a:pt x="2817" y="4505"/>
                    <a:pt x="3167" y="4829"/>
                  </a:cubicBezTo>
                  <a:cubicBezTo>
                    <a:pt x="1649" y="5699"/>
                    <a:pt x="0" y="6582"/>
                    <a:pt x="0" y="8594"/>
                  </a:cubicBezTo>
                  <a:lnTo>
                    <a:pt x="0" y="13007"/>
                  </a:lnTo>
                  <a:cubicBezTo>
                    <a:pt x="0" y="13409"/>
                    <a:pt x="338" y="13747"/>
                    <a:pt x="740" y="13747"/>
                  </a:cubicBezTo>
                  <a:lnTo>
                    <a:pt x="7152" y="13747"/>
                  </a:lnTo>
                  <a:lnTo>
                    <a:pt x="7528" y="16862"/>
                  </a:lnTo>
                  <a:cubicBezTo>
                    <a:pt x="7528" y="16888"/>
                    <a:pt x="7502" y="16914"/>
                    <a:pt x="7476" y="16914"/>
                  </a:cubicBezTo>
                  <a:lnTo>
                    <a:pt x="1558" y="16914"/>
                  </a:lnTo>
                  <a:cubicBezTo>
                    <a:pt x="1519" y="16914"/>
                    <a:pt x="1506" y="16888"/>
                    <a:pt x="1506" y="16862"/>
                  </a:cubicBezTo>
                  <a:lnTo>
                    <a:pt x="1765" y="14733"/>
                  </a:lnTo>
                  <a:cubicBezTo>
                    <a:pt x="1772" y="14556"/>
                    <a:pt x="1637" y="14460"/>
                    <a:pt x="1501" y="14460"/>
                  </a:cubicBezTo>
                  <a:cubicBezTo>
                    <a:pt x="1388" y="14460"/>
                    <a:pt x="1276" y="14527"/>
                    <a:pt x="1246" y="14668"/>
                  </a:cubicBezTo>
                  <a:lnTo>
                    <a:pt x="1000" y="16797"/>
                  </a:lnTo>
                  <a:cubicBezTo>
                    <a:pt x="961" y="17134"/>
                    <a:pt x="1220" y="17420"/>
                    <a:pt x="1558" y="17433"/>
                  </a:cubicBezTo>
                  <a:lnTo>
                    <a:pt x="7476" y="17433"/>
                  </a:lnTo>
                  <a:cubicBezTo>
                    <a:pt x="7814" y="17420"/>
                    <a:pt x="8061" y="17134"/>
                    <a:pt x="8035" y="16797"/>
                  </a:cubicBezTo>
                  <a:lnTo>
                    <a:pt x="7671" y="13747"/>
                  </a:lnTo>
                  <a:lnTo>
                    <a:pt x="8294" y="13747"/>
                  </a:lnTo>
                  <a:cubicBezTo>
                    <a:pt x="8463" y="13747"/>
                    <a:pt x="8645" y="13682"/>
                    <a:pt x="8774" y="13565"/>
                  </a:cubicBezTo>
                  <a:cubicBezTo>
                    <a:pt x="8904" y="13682"/>
                    <a:pt x="9086" y="13747"/>
                    <a:pt x="9268" y="13747"/>
                  </a:cubicBezTo>
                  <a:lnTo>
                    <a:pt x="9514" y="13747"/>
                  </a:lnTo>
                  <a:lnTo>
                    <a:pt x="9281" y="14915"/>
                  </a:lnTo>
                  <a:cubicBezTo>
                    <a:pt x="9182" y="15336"/>
                    <a:pt x="9543" y="15591"/>
                    <a:pt x="9915" y="15591"/>
                  </a:cubicBezTo>
                  <a:cubicBezTo>
                    <a:pt x="9933" y="15591"/>
                    <a:pt x="9951" y="15591"/>
                    <a:pt x="9969" y="15590"/>
                  </a:cubicBezTo>
                  <a:lnTo>
                    <a:pt x="9969" y="16875"/>
                  </a:lnTo>
                  <a:cubicBezTo>
                    <a:pt x="9969" y="17186"/>
                    <a:pt x="10215" y="17433"/>
                    <a:pt x="10527" y="17433"/>
                  </a:cubicBezTo>
                  <a:lnTo>
                    <a:pt x="15602" y="17433"/>
                  </a:lnTo>
                  <a:cubicBezTo>
                    <a:pt x="15913" y="17433"/>
                    <a:pt x="16173" y="17186"/>
                    <a:pt x="16173" y="16875"/>
                  </a:cubicBezTo>
                  <a:lnTo>
                    <a:pt x="16173" y="15590"/>
                  </a:lnTo>
                  <a:cubicBezTo>
                    <a:pt x="16191" y="15591"/>
                    <a:pt x="16209" y="15591"/>
                    <a:pt x="16226" y="15591"/>
                  </a:cubicBezTo>
                  <a:cubicBezTo>
                    <a:pt x="16597" y="15591"/>
                    <a:pt x="16948" y="15336"/>
                    <a:pt x="16861" y="14915"/>
                  </a:cubicBezTo>
                  <a:lnTo>
                    <a:pt x="16614" y="13747"/>
                  </a:lnTo>
                  <a:lnTo>
                    <a:pt x="16809" y="13747"/>
                  </a:lnTo>
                  <a:cubicBezTo>
                    <a:pt x="17224" y="13747"/>
                    <a:pt x="17549" y="13409"/>
                    <a:pt x="17549" y="13007"/>
                  </a:cubicBezTo>
                  <a:lnTo>
                    <a:pt x="17549" y="8594"/>
                  </a:lnTo>
                  <a:cubicBezTo>
                    <a:pt x="17562" y="7477"/>
                    <a:pt x="17004" y="6439"/>
                    <a:pt x="16069" y="5829"/>
                  </a:cubicBezTo>
                  <a:lnTo>
                    <a:pt x="16069" y="5842"/>
                  </a:lnTo>
                  <a:cubicBezTo>
                    <a:pt x="15524" y="5478"/>
                    <a:pt x="14940" y="5167"/>
                    <a:pt x="14369" y="4829"/>
                  </a:cubicBezTo>
                  <a:cubicBezTo>
                    <a:pt x="14719" y="4505"/>
                    <a:pt x="14901" y="4051"/>
                    <a:pt x="14901" y="3570"/>
                  </a:cubicBezTo>
                  <a:lnTo>
                    <a:pt x="14901" y="1325"/>
                  </a:lnTo>
                  <a:cubicBezTo>
                    <a:pt x="14901" y="598"/>
                    <a:pt x="14317" y="1"/>
                    <a:pt x="13590" y="1"/>
                  </a:cubicBezTo>
                  <a:lnTo>
                    <a:pt x="12448" y="1"/>
                  </a:lnTo>
                  <a:cubicBezTo>
                    <a:pt x="11721" y="1"/>
                    <a:pt x="11124" y="585"/>
                    <a:pt x="11124" y="1325"/>
                  </a:cubicBezTo>
                  <a:lnTo>
                    <a:pt x="11124" y="3583"/>
                  </a:lnTo>
                  <a:cubicBezTo>
                    <a:pt x="11124" y="4051"/>
                    <a:pt x="11319" y="4505"/>
                    <a:pt x="11669" y="4842"/>
                  </a:cubicBezTo>
                  <a:cubicBezTo>
                    <a:pt x="10566" y="5478"/>
                    <a:pt x="9307" y="6063"/>
                    <a:pt x="8774" y="7309"/>
                  </a:cubicBezTo>
                  <a:cubicBezTo>
                    <a:pt x="8229" y="6011"/>
                    <a:pt x="6970" y="5517"/>
                    <a:pt x="5854" y="4829"/>
                  </a:cubicBezTo>
                  <a:cubicBezTo>
                    <a:pt x="6192" y="4505"/>
                    <a:pt x="6386" y="4051"/>
                    <a:pt x="6386" y="3583"/>
                  </a:cubicBezTo>
                  <a:lnTo>
                    <a:pt x="6386" y="1325"/>
                  </a:lnTo>
                  <a:cubicBezTo>
                    <a:pt x="6386" y="598"/>
                    <a:pt x="5789" y="1"/>
                    <a:pt x="5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333;p76">
              <a:extLst>
                <a:ext uri="{FF2B5EF4-FFF2-40B4-BE49-F238E27FC236}">
                  <a16:creationId xmlns:a16="http://schemas.microsoft.com/office/drawing/2014/main" id="{A25B84F0-E888-485B-D69B-F277E07F448E}"/>
                </a:ext>
              </a:extLst>
            </p:cNvPr>
            <p:cNvSpPr/>
            <p:nvPr/>
          </p:nvSpPr>
          <p:spPr>
            <a:xfrm>
              <a:off x="2649475" y="1316375"/>
              <a:ext cx="12675" cy="22325"/>
            </a:xfrm>
            <a:custGeom>
              <a:avLst/>
              <a:gdLst/>
              <a:ahLst/>
              <a:cxnLst/>
              <a:rect l="l" t="t" r="r" b="b"/>
              <a:pathLst>
                <a:path w="507" h="893" extrusionOk="0">
                  <a:moveTo>
                    <a:pt x="254" y="1"/>
                  </a:moveTo>
                  <a:cubicBezTo>
                    <a:pt x="134" y="1"/>
                    <a:pt x="14" y="82"/>
                    <a:pt x="1" y="244"/>
                  </a:cubicBezTo>
                  <a:lnTo>
                    <a:pt x="1" y="633"/>
                  </a:lnTo>
                  <a:cubicBezTo>
                    <a:pt x="1" y="776"/>
                    <a:pt x="104" y="893"/>
                    <a:pt x="247" y="893"/>
                  </a:cubicBezTo>
                  <a:cubicBezTo>
                    <a:pt x="390" y="893"/>
                    <a:pt x="507" y="776"/>
                    <a:pt x="507" y="633"/>
                  </a:cubicBezTo>
                  <a:lnTo>
                    <a:pt x="507" y="244"/>
                  </a:lnTo>
                  <a:cubicBezTo>
                    <a:pt x="494" y="82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334;p76">
              <a:extLst>
                <a:ext uri="{FF2B5EF4-FFF2-40B4-BE49-F238E27FC236}">
                  <a16:creationId xmlns:a16="http://schemas.microsoft.com/office/drawing/2014/main" id="{1A0C09F4-30A1-3D37-1D88-789BAAF148B9}"/>
                </a:ext>
              </a:extLst>
            </p:cNvPr>
            <p:cNvSpPr/>
            <p:nvPr/>
          </p:nvSpPr>
          <p:spPr>
            <a:xfrm>
              <a:off x="2863000" y="1316375"/>
              <a:ext cx="13000" cy="22325"/>
            </a:xfrm>
            <a:custGeom>
              <a:avLst/>
              <a:gdLst/>
              <a:ahLst/>
              <a:cxnLst/>
              <a:rect l="l" t="t" r="r" b="b"/>
              <a:pathLst>
                <a:path w="520" h="893" extrusionOk="0">
                  <a:moveTo>
                    <a:pt x="260" y="1"/>
                  </a:moveTo>
                  <a:cubicBezTo>
                    <a:pt x="137" y="1"/>
                    <a:pt x="13" y="82"/>
                    <a:pt x="0" y="244"/>
                  </a:cubicBezTo>
                  <a:lnTo>
                    <a:pt x="0" y="633"/>
                  </a:lnTo>
                  <a:cubicBezTo>
                    <a:pt x="0" y="776"/>
                    <a:pt x="117" y="893"/>
                    <a:pt x="260" y="893"/>
                  </a:cubicBezTo>
                  <a:cubicBezTo>
                    <a:pt x="403" y="893"/>
                    <a:pt x="519" y="776"/>
                    <a:pt x="519" y="633"/>
                  </a:cubicBezTo>
                  <a:lnTo>
                    <a:pt x="519" y="244"/>
                  </a:lnTo>
                  <a:cubicBezTo>
                    <a:pt x="506" y="82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4" name="Google Shape;1335;p76">
            <a:extLst>
              <a:ext uri="{FF2B5EF4-FFF2-40B4-BE49-F238E27FC236}">
                <a16:creationId xmlns:a16="http://schemas.microsoft.com/office/drawing/2014/main" id="{01EB5EB6-3C67-BE25-F28F-4203504284D0}"/>
              </a:ext>
            </a:extLst>
          </p:cNvPr>
          <p:cNvGrpSpPr/>
          <p:nvPr/>
        </p:nvGrpSpPr>
        <p:grpSpPr>
          <a:xfrm>
            <a:off x="3226484" y="2369946"/>
            <a:ext cx="585960" cy="601497"/>
            <a:chOff x="1764525" y="1951725"/>
            <a:chExt cx="428050" cy="439400"/>
          </a:xfrm>
          <a:solidFill>
            <a:srgbClr val="2C2B7F"/>
          </a:solidFill>
        </p:grpSpPr>
        <p:sp>
          <p:nvSpPr>
            <p:cNvPr id="245" name="Google Shape;1336;p76">
              <a:extLst>
                <a:ext uri="{FF2B5EF4-FFF2-40B4-BE49-F238E27FC236}">
                  <a16:creationId xmlns:a16="http://schemas.microsoft.com/office/drawing/2014/main" id="{3566754E-9FDB-F3DA-697B-F8AC181EBB76}"/>
                </a:ext>
              </a:extLst>
            </p:cNvPr>
            <p:cNvSpPr/>
            <p:nvPr/>
          </p:nvSpPr>
          <p:spPr>
            <a:xfrm>
              <a:off x="1843700" y="2067775"/>
              <a:ext cx="262875" cy="233075"/>
            </a:xfrm>
            <a:custGeom>
              <a:avLst/>
              <a:gdLst/>
              <a:ahLst/>
              <a:cxnLst/>
              <a:rect l="l" t="t" r="r" b="b"/>
              <a:pathLst>
                <a:path w="10515" h="9323" extrusionOk="0">
                  <a:moveTo>
                    <a:pt x="5267" y="1"/>
                  </a:moveTo>
                  <a:cubicBezTo>
                    <a:pt x="4746" y="1"/>
                    <a:pt x="4217" y="89"/>
                    <a:pt x="3700" y="275"/>
                  </a:cubicBezTo>
                  <a:cubicBezTo>
                    <a:pt x="3410" y="379"/>
                    <a:pt x="3514" y="773"/>
                    <a:pt x="3771" y="773"/>
                  </a:cubicBezTo>
                  <a:cubicBezTo>
                    <a:pt x="3801" y="773"/>
                    <a:pt x="3834" y="768"/>
                    <a:pt x="3869" y="755"/>
                  </a:cubicBezTo>
                  <a:cubicBezTo>
                    <a:pt x="4327" y="594"/>
                    <a:pt x="4796" y="517"/>
                    <a:pt x="5257" y="517"/>
                  </a:cubicBezTo>
                  <a:cubicBezTo>
                    <a:pt x="6872" y="517"/>
                    <a:pt x="8397" y="1461"/>
                    <a:pt x="9074" y="3027"/>
                  </a:cubicBezTo>
                  <a:cubicBezTo>
                    <a:pt x="9956" y="5025"/>
                    <a:pt x="9126" y="7362"/>
                    <a:pt x="7179" y="8374"/>
                  </a:cubicBezTo>
                  <a:cubicBezTo>
                    <a:pt x="6566" y="8693"/>
                    <a:pt x="5909" y="8845"/>
                    <a:pt x="5261" y="8845"/>
                  </a:cubicBezTo>
                  <a:cubicBezTo>
                    <a:pt x="3851" y="8845"/>
                    <a:pt x="2484" y="8127"/>
                    <a:pt x="1701" y="6856"/>
                  </a:cubicBezTo>
                  <a:cubicBezTo>
                    <a:pt x="572" y="4987"/>
                    <a:pt x="1065" y="2546"/>
                    <a:pt x="2857" y="1287"/>
                  </a:cubicBezTo>
                  <a:cubicBezTo>
                    <a:pt x="3106" y="1132"/>
                    <a:pt x="2948" y="802"/>
                    <a:pt x="2729" y="802"/>
                  </a:cubicBezTo>
                  <a:cubicBezTo>
                    <a:pt x="2674" y="802"/>
                    <a:pt x="2615" y="823"/>
                    <a:pt x="2558" y="872"/>
                  </a:cubicBezTo>
                  <a:lnTo>
                    <a:pt x="2558" y="859"/>
                  </a:lnTo>
                  <a:cubicBezTo>
                    <a:pt x="559" y="2274"/>
                    <a:pt x="1" y="5000"/>
                    <a:pt x="1286" y="7089"/>
                  </a:cubicBezTo>
                  <a:cubicBezTo>
                    <a:pt x="2156" y="8518"/>
                    <a:pt x="3682" y="9322"/>
                    <a:pt x="5257" y="9322"/>
                  </a:cubicBezTo>
                  <a:cubicBezTo>
                    <a:pt x="5985" y="9322"/>
                    <a:pt x="6723" y="9151"/>
                    <a:pt x="7412" y="8790"/>
                  </a:cubicBezTo>
                  <a:cubicBezTo>
                    <a:pt x="9580" y="7660"/>
                    <a:pt x="10515" y="5051"/>
                    <a:pt x="9528" y="2806"/>
                  </a:cubicBezTo>
                  <a:cubicBezTo>
                    <a:pt x="8773" y="1063"/>
                    <a:pt x="7071" y="1"/>
                    <a:pt x="5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337;p76">
              <a:extLst>
                <a:ext uri="{FF2B5EF4-FFF2-40B4-BE49-F238E27FC236}">
                  <a16:creationId xmlns:a16="http://schemas.microsoft.com/office/drawing/2014/main" id="{4D23A55E-62E3-79A3-0DDD-685B03C4A3DC}"/>
                </a:ext>
              </a:extLst>
            </p:cNvPr>
            <p:cNvSpPr/>
            <p:nvPr/>
          </p:nvSpPr>
          <p:spPr>
            <a:xfrm>
              <a:off x="1958575" y="2134825"/>
              <a:ext cx="108100" cy="89425"/>
            </a:xfrm>
            <a:custGeom>
              <a:avLst/>
              <a:gdLst/>
              <a:ahLst/>
              <a:cxnLst/>
              <a:rect l="l" t="t" r="r" b="b"/>
              <a:pathLst>
                <a:path w="4324" h="3577" extrusionOk="0">
                  <a:moveTo>
                    <a:pt x="1701" y="1"/>
                  </a:moveTo>
                  <a:cubicBezTo>
                    <a:pt x="1571" y="1"/>
                    <a:pt x="1442" y="85"/>
                    <a:pt x="1442" y="254"/>
                  </a:cubicBezTo>
                  <a:lnTo>
                    <a:pt x="1442" y="1214"/>
                  </a:lnTo>
                  <a:lnTo>
                    <a:pt x="611" y="461"/>
                  </a:lnTo>
                  <a:cubicBezTo>
                    <a:pt x="558" y="422"/>
                    <a:pt x="503" y="405"/>
                    <a:pt x="450" y="405"/>
                  </a:cubicBezTo>
                  <a:cubicBezTo>
                    <a:pt x="246" y="405"/>
                    <a:pt x="85" y="662"/>
                    <a:pt x="260" y="838"/>
                  </a:cubicBezTo>
                  <a:lnTo>
                    <a:pt x="1442" y="1902"/>
                  </a:lnTo>
                  <a:lnTo>
                    <a:pt x="1442" y="2837"/>
                  </a:lnTo>
                  <a:cubicBezTo>
                    <a:pt x="1442" y="2967"/>
                    <a:pt x="1338" y="3057"/>
                    <a:pt x="1221" y="3057"/>
                  </a:cubicBezTo>
                  <a:lnTo>
                    <a:pt x="728" y="3057"/>
                  </a:lnTo>
                  <a:cubicBezTo>
                    <a:pt x="611" y="3057"/>
                    <a:pt x="507" y="2954"/>
                    <a:pt x="507" y="2837"/>
                  </a:cubicBezTo>
                  <a:lnTo>
                    <a:pt x="507" y="2525"/>
                  </a:lnTo>
                  <a:cubicBezTo>
                    <a:pt x="507" y="2382"/>
                    <a:pt x="390" y="2279"/>
                    <a:pt x="260" y="2279"/>
                  </a:cubicBezTo>
                  <a:lnTo>
                    <a:pt x="260" y="2266"/>
                  </a:lnTo>
                  <a:cubicBezTo>
                    <a:pt x="118" y="2266"/>
                    <a:pt x="1" y="2382"/>
                    <a:pt x="1" y="2525"/>
                  </a:cubicBezTo>
                  <a:lnTo>
                    <a:pt x="1" y="2837"/>
                  </a:lnTo>
                  <a:cubicBezTo>
                    <a:pt x="1" y="3239"/>
                    <a:pt x="325" y="3577"/>
                    <a:pt x="741" y="3577"/>
                  </a:cubicBezTo>
                  <a:lnTo>
                    <a:pt x="1221" y="3577"/>
                  </a:lnTo>
                  <a:cubicBezTo>
                    <a:pt x="1584" y="3577"/>
                    <a:pt x="1896" y="3317"/>
                    <a:pt x="1948" y="2954"/>
                  </a:cubicBezTo>
                  <a:lnTo>
                    <a:pt x="3739" y="2954"/>
                  </a:lnTo>
                  <a:cubicBezTo>
                    <a:pt x="4102" y="2954"/>
                    <a:pt x="4323" y="2538"/>
                    <a:pt x="4115" y="2240"/>
                  </a:cubicBezTo>
                  <a:lnTo>
                    <a:pt x="3752" y="1694"/>
                  </a:lnTo>
                  <a:cubicBezTo>
                    <a:pt x="3569" y="1424"/>
                    <a:pt x="3273" y="1270"/>
                    <a:pt x="2973" y="1270"/>
                  </a:cubicBezTo>
                  <a:cubicBezTo>
                    <a:pt x="2828" y="1270"/>
                    <a:pt x="2681" y="1307"/>
                    <a:pt x="2545" y="1383"/>
                  </a:cubicBezTo>
                  <a:cubicBezTo>
                    <a:pt x="2278" y="1516"/>
                    <a:pt x="2421" y="1869"/>
                    <a:pt x="2655" y="1869"/>
                  </a:cubicBezTo>
                  <a:cubicBezTo>
                    <a:pt x="2694" y="1869"/>
                    <a:pt x="2736" y="1860"/>
                    <a:pt x="2779" y="1837"/>
                  </a:cubicBezTo>
                  <a:cubicBezTo>
                    <a:pt x="2841" y="1802"/>
                    <a:pt x="2909" y="1784"/>
                    <a:pt x="2977" y="1784"/>
                  </a:cubicBezTo>
                  <a:cubicBezTo>
                    <a:pt x="3107" y="1784"/>
                    <a:pt x="3234" y="1848"/>
                    <a:pt x="3311" y="1967"/>
                  </a:cubicBezTo>
                  <a:lnTo>
                    <a:pt x="3635" y="2434"/>
                  </a:lnTo>
                  <a:lnTo>
                    <a:pt x="1961" y="2434"/>
                  </a:lnTo>
                  <a:lnTo>
                    <a:pt x="1961" y="254"/>
                  </a:lnTo>
                  <a:cubicBezTo>
                    <a:pt x="1961" y="85"/>
                    <a:pt x="1831" y="1"/>
                    <a:pt x="17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338;p76">
              <a:extLst>
                <a:ext uri="{FF2B5EF4-FFF2-40B4-BE49-F238E27FC236}">
                  <a16:creationId xmlns:a16="http://schemas.microsoft.com/office/drawing/2014/main" id="{7F28EBBB-6764-2067-F5A7-0FAF48DA44C7}"/>
                </a:ext>
              </a:extLst>
            </p:cNvPr>
            <p:cNvSpPr/>
            <p:nvPr/>
          </p:nvSpPr>
          <p:spPr>
            <a:xfrm>
              <a:off x="1894325" y="2135325"/>
              <a:ext cx="49350" cy="88925"/>
            </a:xfrm>
            <a:custGeom>
              <a:avLst/>
              <a:gdLst/>
              <a:ahLst/>
              <a:cxnLst/>
              <a:rect l="l" t="t" r="r" b="b"/>
              <a:pathLst>
                <a:path w="1974" h="3557" extrusionOk="0">
                  <a:moveTo>
                    <a:pt x="1714" y="0"/>
                  </a:moveTo>
                  <a:cubicBezTo>
                    <a:pt x="1591" y="0"/>
                    <a:pt x="1468" y="78"/>
                    <a:pt x="1455" y="234"/>
                  </a:cubicBezTo>
                  <a:lnTo>
                    <a:pt x="1455" y="2817"/>
                  </a:lnTo>
                  <a:cubicBezTo>
                    <a:pt x="1455" y="2947"/>
                    <a:pt x="1351" y="3037"/>
                    <a:pt x="1234" y="3037"/>
                  </a:cubicBezTo>
                  <a:lnTo>
                    <a:pt x="741" y="3037"/>
                  </a:lnTo>
                  <a:cubicBezTo>
                    <a:pt x="624" y="3037"/>
                    <a:pt x="520" y="2947"/>
                    <a:pt x="520" y="2817"/>
                  </a:cubicBezTo>
                  <a:lnTo>
                    <a:pt x="520" y="2505"/>
                  </a:lnTo>
                  <a:cubicBezTo>
                    <a:pt x="520" y="2362"/>
                    <a:pt x="403" y="2259"/>
                    <a:pt x="260" y="2259"/>
                  </a:cubicBezTo>
                  <a:lnTo>
                    <a:pt x="260" y="2246"/>
                  </a:lnTo>
                  <a:cubicBezTo>
                    <a:pt x="118" y="2246"/>
                    <a:pt x="1" y="2362"/>
                    <a:pt x="1" y="2505"/>
                  </a:cubicBezTo>
                  <a:lnTo>
                    <a:pt x="1" y="2817"/>
                  </a:lnTo>
                  <a:cubicBezTo>
                    <a:pt x="1" y="3219"/>
                    <a:pt x="338" y="3557"/>
                    <a:pt x="741" y="3557"/>
                  </a:cubicBezTo>
                  <a:lnTo>
                    <a:pt x="1234" y="3557"/>
                  </a:lnTo>
                  <a:cubicBezTo>
                    <a:pt x="1636" y="3557"/>
                    <a:pt x="1974" y="3219"/>
                    <a:pt x="1974" y="2817"/>
                  </a:cubicBezTo>
                  <a:lnTo>
                    <a:pt x="1974" y="234"/>
                  </a:lnTo>
                  <a:cubicBezTo>
                    <a:pt x="1961" y="78"/>
                    <a:pt x="1837" y="0"/>
                    <a:pt x="17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339;p76">
              <a:extLst>
                <a:ext uri="{FF2B5EF4-FFF2-40B4-BE49-F238E27FC236}">
                  <a16:creationId xmlns:a16="http://schemas.microsoft.com/office/drawing/2014/main" id="{98A112D8-AA08-54EB-5FD1-A337B44785A3}"/>
                </a:ext>
              </a:extLst>
            </p:cNvPr>
            <p:cNvSpPr/>
            <p:nvPr/>
          </p:nvSpPr>
          <p:spPr>
            <a:xfrm>
              <a:off x="1764525" y="1979075"/>
              <a:ext cx="420575" cy="412050"/>
            </a:xfrm>
            <a:custGeom>
              <a:avLst/>
              <a:gdLst/>
              <a:ahLst/>
              <a:cxnLst/>
              <a:rect l="l" t="t" r="r" b="b"/>
              <a:pathLst>
                <a:path w="16823" h="16482" extrusionOk="0">
                  <a:moveTo>
                    <a:pt x="8425" y="520"/>
                  </a:moveTo>
                  <a:cubicBezTo>
                    <a:pt x="8649" y="520"/>
                    <a:pt x="8873" y="591"/>
                    <a:pt x="9061" y="734"/>
                  </a:cubicBezTo>
                  <a:cubicBezTo>
                    <a:pt x="9418" y="1055"/>
                    <a:pt x="9880" y="1227"/>
                    <a:pt x="10349" y="1227"/>
                  </a:cubicBezTo>
                  <a:cubicBezTo>
                    <a:pt x="10543" y="1227"/>
                    <a:pt x="10739" y="1197"/>
                    <a:pt x="10930" y="1136"/>
                  </a:cubicBezTo>
                  <a:cubicBezTo>
                    <a:pt x="11015" y="1114"/>
                    <a:pt x="11100" y="1104"/>
                    <a:pt x="11185" y="1104"/>
                  </a:cubicBezTo>
                  <a:cubicBezTo>
                    <a:pt x="11554" y="1104"/>
                    <a:pt x="11906" y="1304"/>
                    <a:pt x="12085" y="1642"/>
                  </a:cubicBezTo>
                  <a:cubicBezTo>
                    <a:pt x="12358" y="2278"/>
                    <a:pt x="12955" y="2707"/>
                    <a:pt x="13643" y="2772"/>
                  </a:cubicBezTo>
                  <a:cubicBezTo>
                    <a:pt x="14097" y="2849"/>
                    <a:pt x="14447" y="3239"/>
                    <a:pt x="14486" y="3719"/>
                  </a:cubicBezTo>
                  <a:cubicBezTo>
                    <a:pt x="14473" y="4394"/>
                    <a:pt x="14837" y="5030"/>
                    <a:pt x="15447" y="5367"/>
                  </a:cubicBezTo>
                  <a:cubicBezTo>
                    <a:pt x="15836" y="5640"/>
                    <a:pt x="15992" y="6133"/>
                    <a:pt x="15836" y="6575"/>
                  </a:cubicBezTo>
                  <a:cubicBezTo>
                    <a:pt x="15551" y="7198"/>
                    <a:pt x="15629" y="7924"/>
                    <a:pt x="16031" y="8483"/>
                  </a:cubicBezTo>
                  <a:cubicBezTo>
                    <a:pt x="16291" y="8885"/>
                    <a:pt x="16226" y="9404"/>
                    <a:pt x="15901" y="9742"/>
                  </a:cubicBezTo>
                  <a:cubicBezTo>
                    <a:pt x="15395" y="10196"/>
                    <a:pt x="15161" y="10884"/>
                    <a:pt x="15304" y="11559"/>
                  </a:cubicBezTo>
                  <a:cubicBezTo>
                    <a:pt x="15382" y="12026"/>
                    <a:pt x="15109" y="12480"/>
                    <a:pt x="14681" y="12662"/>
                  </a:cubicBezTo>
                  <a:cubicBezTo>
                    <a:pt x="14019" y="12857"/>
                    <a:pt x="13526" y="13402"/>
                    <a:pt x="13396" y="14077"/>
                  </a:cubicBezTo>
                  <a:cubicBezTo>
                    <a:pt x="13271" y="14514"/>
                    <a:pt x="12871" y="14818"/>
                    <a:pt x="12425" y="14818"/>
                  </a:cubicBezTo>
                  <a:cubicBezTo>
                    <a:pt x="12407" y="14818"/>
                    <a:pt x="12389" y="14818"/>
                    <a:pt x="12371" y="14817"/>
                  </a:cubicBezTo>
                  <a:cubicBezTo>
                    <a:pt x="12310" y="14811"/>
                    <a:pt x="12248" y="14808"/>
                    <a:pt x="12187" y="14808"/>
                  </a:cubicBezTo>
                  <a:cubicBezTo>
                    <a:pt x="11576" y="14808"/>
                    <a:pt x="10984" y="15100"/>
                    <a:pt x="10618" y="15596"/>
                  </a:cubicBezTo>
                  <a:cubicBezTo>
                    <a:pt x="10419" y="15838"/>
                    <a:pt x="10128" y="15970"/>
                    <a:pt x="9829" y="15970"/>
                  </a:cubicBezTo>
                  <a:cubicBezTo>
                    <a:pt x="9680" y="15970"/>
                    <a:pt x="9528" y="15937"/>
                    <a:pt x="9385" y="15868"/>
                  </a:cubicBezTo>
                  <a:cubicBezTo>
                    <a:pt x="9087" y="15693"/>
                    <a:pt x="8756" y="15605"/>
                    <a:pt x="8425" y="15605"/>
                  </a:cubicBezTo>
                  <a:cubicBezTo>
                    <a:pt x="8094" y="15605"/>
                    <a:pt x="7763" y="15693"/>
                    <a:pt x="7464" y="15868"/>
                  </a:cubicBezTo>
                  <a:cubicBezTo>
                    <a:pt x="7326" y="15937"/>
                    <a:pt x="7176" y="15970"/>
                    <a:pt x="7026" y="15970"/>
                  </a:cubicBezTo>
                  <a:cubicBezTo>
                    <a:pt x="6727" y="15970"/>
                    <a:pt x="6430" y="15838"/>
                    <a:pt x="6231" y="15596"/>
                  </a:cubicBezTo>
                  <a:cubicBezTo>
                    <a:pt x="5865" y="15100"/>
                    <a:pt x="5285" y="14808"/>
                    <a:pt x="4665" y="14808"/>
                  </a:cubicBezTo>
                  <a:cubicBezTo>
                    <a:pt x="4603" y="14808"/>
                    <a:pt x="4541" y="14811"/>
                    <a:pt x="4479" y="14817"/>
                  </a:cubicBezTo>
                  <a:cubicBezTo>
                    <a:pt x="4461" y="14818"/>
                    <a:pt x="4443" y="14818"/>
                    <a:pt x="4425" y="14818"/>
                  </a:cubicBezTo>
                  <a:cubicBezTo>
                    <a:pt x="3979" y="14818"/>
                    <a:pt x="3578" y="14514"/>
                    <a:pt x="3454" y="14077"/>
                  </a:cubicBezTo>
                  <a:cubicBezTo>
                    <a:pt x="3324" y="13402"/>
                    <a:pt x="2831" y="12857"/>
                    <a:pt x="2182" y="12662"/>
                  </a:cubicBezTo>
                  <a:cubicBezTo>
                    <a:pt x="1740" y="12480"/>
                    <a:pt x="1481" y="12026"/>
                    <a:pt x="1546" y="11559"/>
                  </a:cubicBezTo>
                  <a:cubicBezTo>
                    <a:pt x="1688" y="10884"/>
                    <a:pt x="1468" y="10196"/>
                    <a:pt x="948" y="9742"/>
                  </a:cubicBezTo>
                  <a:cubicBezTo>
                    <a:pt x="624" y="9404"/>
                    <a:pt x="572" y="8885"/>
                    <a:pt x="819" y="8483"/>
                  </a:cubicBezTo>
                  <a:cubicBezTo>
                    <a:pt x="1221" y="7924"/>
                    <a:pt x="1299" y="7198"/>
                    <a:pt x="1013" y="6575"/>
                  </a:cubicBezTo>
                  <a:cubicBezTo>
                    <a:pt x="858" y="6133"/>
                    <a:pt x="1013" y="5640"/>
                    <a:pt x="1416" y="5367"/>
                  </a:cubicBezTo>
                  <a:cubicBezTo>
                    <a:pt x="2013" y="5030"/>
                    <a:pt x="2376" y="4394"/>
                    <a:pt x="2363" y="3719"/>
                  </a:cubicBezTo>
                  <a:cubicBezTo>
                    <a:pt x="2402" y="3239"/>
                    <a:pt x="2753" y="2849"/>
                    <a:pt x="3220" y="2772"/>
                  </a:cubicBezTo>
                  <a:cubicBezTo>
                    <a:pt x="3895" y="2707"/>
                    <a:pt x="4492" y="2278"/>
                    <a:pt x="4765" y="1642"/>
                  </a:cubicBezTo>
                  <a:cubicBezTo>
                    <a:pt x="4944" y="1304"/>
                    <a:pt x="5296" y="1104"/>
                    <a:pt x="5665" y="1104"/>
                  </a:cubicBezTo>
                  <a:cubicBezTo>
                    <a:pt x="5750" y="1104"/>
                    <a:pt x="5835" y="1114"/>
                    <a:pt x="5920" y="1136"/>
                  </a:cubicBezTo>
                  <a:cubicBezTo>
                    <a:pt x="6110" y="1197"/>
                    <a:pt x="6306" y="1227"/>
                    <a:pt x="6501" y="1227"/>
                  </a:cubicBezTo>
                  <a:cubicBezTo>
                    <a:pt x="6970" y="1227"/>
                    <a:pt x="7431" y="1055"/>
                    <a:pt x="7789" y="734"/>
                  </a:cubicBezTo>
                  <a:cubicBezTo>
                    <a:pt x="7977" y="591"/>
                    <a:pt x="8201" y="520"/>
                    <a:pt x="8425" y="520"/>
                  </a:cubicBezTo>
                  <a:close/>
                  <a:moveTo>
                    <a:pt x="8425" y="0"/>
                  </a:moveTo>
                  <a:cubicBezTo>
                    <a:pt x="8091" y="0"/>
                    <a:pt x="7756" y="111"/>
                    <a:pt x="7477" y="331"/>
                  </a:cubicBezTo>
                  <a:cubicBezTo>
                    <a:pt x="7219" y="581"/>
                    <a:pt x="6874" y="714"/>
                    <a:pt x="6524" y="714"/>
                  </a:cubicBezTo>
                  <a:cubicBezTo>
                    <a:pt x="6364" y="714"/>
                    <a:pt x="6204" y="687"/>
                    <a:pt x="6050" y="630"/>
                  </a:cubicBezTo>
                  <a:cubicBezTo>
                    <a:pt x="5925" y="599"/>
                    <a:pt x="5800" y="585"/>
                    <a:pt x="5676" y="585"/>
                  </a:cubicBezTo>
                  <a:cubicBezTo>
                    <a:pt x="5115" y="585"/>
                    <a:pt x="4587" y="888"/>
                    <a:pt x="4310" y="1409"/>
                  </a:cubicBezTo>
                  <a:cubicBezTo>
                    <a:pt x="4116" y="1889"/>
                    <a:pt x="3648" y="2226"/>
                    <a:pt x="3129" y="2265"/>
                  </a:cubicBezTo>
                  <a:cubicBezTo>
                    <a:pt x="2428" y="2382"/>
                    <a:pt x="1909" y="2966"/>
                    <a:pt x="1857" y="3680"/>
                  </a:cubicBezTo>
                  <a:cubicBezTo>
                    <a:pt x="1870" y="4199"/>
                    <a:pt x="1584" y="4693"/>
                    <a:pt x="1117" y="4939"/>
                  </a:cubicBezTo>
                  <a:cubicBezTo>
                    <a:pt x="533" y="5342"/>
                    <a:pt x="299" y="6081"/>
                    <a:pt x="533" y="6743"/>
                  </a:cubicBezTo>
                  <a:cubicBezTo>
                    <a:pt x="767" y="7224"/>
                    <a:pt x="702" y="7795"/>
                    <a:pt x="377" y="8210"/>
                  </a:cubicBezTo>
                  <a:cubicBezTo>
                    <a:pt x="1" y="8807"/>
                    <a:pt x="92" y="9586"/>
                    <a:pt x="585" y="10092"/>
                  </a:cubicBezTo>
                  <a:cubicBezTo>
                    <a:pt x="987" y="10443"/>
                    <a:pt x="1156" y="10975"/>
                    <a:pt x="1039" y="11494"/>
                  </a:cubicBezTo>
                  <a:cubicBezTo>
                    <a:pt x="935" y="12195"/>
                    <a:pt x="1325" y="12870"/>
                    <a:pt x="1987" y="13129"/>
                  </a:cubicBezTo>
                  <a:cubicBezTo>
                    <a:pt x="2480" y="13285"/>
                    <a:pt x="2869" y="13700"/>
                    <a:pt x="2960" y="14220"/>
                  </a:cubicBezTo>
                  <a:cubicBezTo>
                    <a:pt x="3150" y="14889"/>
                    <a:pt x="3744" y="15337"/>
                    <a:pt x="4434" y="15337"/>
                  </a:cubicBezTo>
                  <a:cubicBezTo>
                    <a:pt x="4453" y="15337"/>
                    <a:pt x="4472" y="15337"/>
                    <a:pt x="4492" y="15336"/>
                  </a:cubicBezTo>
                  <a:cubicBezTo>
                    <a:pt x="4549" y="15329"/>
                    <a:pt x="4607" y="15325"/>
                    <a:pt x="4664" y="15325"/>
                  </a:cubicBezTo>
                  <a:cubicBezTo>
                    <a:pt x="5123" y="15325"/>
                    <a:pt x="5563" y="15552"/>
                    <a:pt x="5829" y="15933"/>
                  </a:cubicBezTo>
                  <a:cubicBezTo>
                    <a:pt x="6127" y="16291"/>
                    <a:pt x="6560" y="16481"/>
                    <a:pt x="7002" y="16481"/>
                  </a:cubicBezTo>
                  <a:cubicBezTo>
                    <a:pt x="7233" y="16481"/>
                    <a:pt x="7467" y="16429"/>
                    <a:pt x="7685" y="16322"/>
                  </a:cubicBezTo>
                  <a:cubicBezTo>
                    <a:pt x="7912" y="16186"/>
                    <a:pt x="8165" y="16118"/>
                    <a:pt x="8418" y="16118"/>
                  </a:cubicBezTo>
                  <a:cubicBezTo>
                    <a:pt x="8671" y="16118"/>
                    <a:pt x="8925" y="16186"/>
                    <a:pt x="9152" y="16322"/>
                  </a:cubicBezTo>
                  <a:cubicBezTo>
                    <a:pt x="9370" y="16429"/>
                    <a:pt x="9603" y="16481"/>
                    <a:pt x="9834" y="16481"/>
                  </a:cubicBezTo>
                  <a:cubicBezTo>
                    <a:pt x="10277" y="16481"/>
                    <a:pt x="10709" y="16291"/>
                    <a:pt x="11008" y="15933"/>
                  </a:cubicBezTo>
                  <a:cubicBezTo>
                    <a:pt x="11273" y="15552"/>
                    <a:pt x="11703" y="15325"/>
                    <a:pt x="12169" y="15325"/>
                  </a:cubicBezTo>
                  <a:cubicBezTo>
                    <a:pt x="12227" y="15325"/>
                    <a:pt x="12286" y="15329"/>
                    <a:pt x="12345" y="15336"/>
                  </a:cubicBezTo>
                  <a:cubicBezTo>
                    <a:pt x="12364" y="15337"/>
                    <a:pt x="12383" y="15337"/>
                    <a:pt x="12402" y="15337"/>
                  </a:cubicBezTo>
                  <a:cubicBezTo>
                    <a:pt x="13080" y="15337"/>
                    <a:pt x="13687" y="14889"/>
                    <a:pt x="13876" y="14220"/>
                  </a:cubicBezTo>
                  <a:cubicBezTo>
                    <a:pt x="13967" y="13700"/>
                    <a:pt x="14344" y="13285"/>
                    <a:pt x="14850" y="13129"/>
                  </a:cubicBezTo>
                  <a:cubicBezTo>
                    <a:pt x="15512" y="12870"/>
                    <a:pt x="15901" y="12195"/>
                    <a:pt x="15797" y="11494"/>
                  </a:cubicBezTo>
                  <a:cubicBezTo>
                    <a:pt x="15681" y="10975"/>
                    <a:pt x="15849" y="10443"/>
                    <a:pt x="16252" y="10092"/>
                  </a:cubicBezTo>
                  <a:cubicBezTo>
                    <a:pt x="16745" y="9586"/>
                    <a:pt x="16823" y="8807"/>
                    <a:pt x="16446" y="8210"/>
                  </a:cubicBezTo>
                  <a:lnTo>
                    <a:pt x="16304" y="7937"/>
                  </a:lnTo>
                  <a:cubicBezTo>
                    <a:pt x="16057" y="7561"/>
                    <a:pt x="16161" y="7146"/>
                    <a:pt x="16317" y="6756"/>
                  </a:cubicBezTo>
                  <a:cubicBezTo>
                    <a:pt x="16563" y="6081"/>
                    <a:pt x="16317" y="5342"/>
                    <a:pt x="15732" y="4939"/>
                  </a:cubicBezTo>
                  <a:cubicBezTo>
                    <a:pt x="15265" y="4693"/>
                    <a:pt x="14980" y="4199"/>
                    <a:pt x="14993" y="3680"/>
                  </a:cubicBezTo>
                  <a:cubicBezTo>
                    <a:pt x="14954" y="2966"/>
                    <a:pt x="14421" y="2382"/>
                    <a:pt x="13734" y="2265"/>
                  </a:cubicBezTo>
                  <a:cubicBezTo>
                    <a:pt x="13201" y="2226"/>
                    <a:pt x="12747" y="1889"/>
                    <a:pt x="12539" y="1409"/>
                  </a:cubicBezTo>
                  <a:cubicBezTo>
                    <a:pt x="12274" y="888"/>
                    <a:pt x="11747" y="585"/>
                    <a:pt x="11187" y="585"/>
                  </a:cubicBezTo>
                  <a:cubicBezTo>
                    <a:pt x="11063" y="585"/>
                    <a:pt x="10938" y="599"/>
                    <a:pt x="10813" y="630"/>
                  </a:cubicBezTo>
                  <a:cubicBezTo>
                    <a:pt x="10655" y="687"/>
                    <a:pt x="10493" y="714"/>
                    <a:pt x="10332" y="714"/>
                  </a:cubicBezTo>
                  <a:cubicBezTo>
                    <a:pt x="9981" y="714"/>
                    <a:pt x="9640" y="581"/>
                    <a:pt x="9372" y="331"/>
                  </a:cubicBezTo>
                  <a:cubicBezTo>
                    <a:pt x="9093" y="111"/>
                    <a:pt x="8759" y="0"/>
                    <a:pt x="84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340;p76">
              <a:extLst>
                <a:ext uri="{FF2B5EF4-FFF2-40B4-BE49-F238E27FC236}">
                  <a16:creationId xmlns:a16="http://schemas.microsoft.com/office/drawing/2014/main" id="{49C7CFBB-B314-22CB-ACC5-27E0B6329591}"/>
                </a:ext>
              </a:extLst>
            </p:cNvPr>
            <p:cNvSpPr/>
            <p:nvPr/>
          </p:nvSpPr>
          <p:spPr>
            <a:xfrm>
              <a:off x="2121800" y="1951725"/>
              <a:ext cx="43500" cy="39450"/>
            </a:xfrm>
            <a:custGeom>
              <a:avLst/>
              <a:gdLst/>
              <a:ahLst/>
              <a:cxnLst/>
              <a:rect l="l" t="t" r="r" b="b"/>
              <a:pathLst>
                <a:path w="1740" h="1578" extrusionOk="0">
                  <a:moveTo>
                    <a:pt x="870" y="1"/>
                  </a:moveTo>
                  <a:cubicBezTo>
                    <a:pt x="734" y="1"/>
                    <a:pt x="598" y="95"/>
                    <a:pt x="611" y="283"/>
                  </a:cubicBezTo>
                  <a:lnTo>
                    <a:pt x="611" y="556"/>
                  </a:lnTo>
                  <a:lnTo>
                    <a:pt x="338" y="556"/>
                  </a:lnTo>
                  <a:cubicBezTo>
                    <a:pt x="1" y="556"/>
                    <a:pt x="1" y="1062"/>
                    <a:pt x="338" y="1062"/>
                  </a:cubicBezTo>
                  <a:lnTo>
                    <a:pt x="611" y="1062"/>
                  </a:lnTo>
                  <a:lnTo>
                    <a:pt x="611" y="1334"/>
                  </a:lnTo>
                  <a:cubicBezTo>
                    <a:pt x="624" y="1497"/>
                    <a:pt x="747" y="1578"/>
                    <a:pt x="870" y="1578"/>
                  </a:cubicBezTo>
                  <a:cubicBezTo>
                    <a:pt x="994" y="1578"/>
                    <a:pt x="1117" y="1497"/>
                    <a:pt x="1130" y="1334"/>
                  </a:cubicBezTo>
                  <a:lnTo>
                    <a:pt x="1130" y="1062"/>
                  </a:lnTo>
                  <a:lnTo>
                    <a:pt x="1402" y="1062"/>
                  </a:lnTo>
                  <a:cubicBezTo>
                    <a:pt x="1740" y="1062"/>
                    <a:pt x="1740" y="556"/>
                    <a:pt x="1402" y="556"/>
                  </a:cubicBezTo>
                  <a:lnTo>
                    <a:pt x="1130" y="556"/>
                  </a:lnTo>
                  <a:lnTo>
                    <a:pt x="1130" y="283"/>
                  </a:lnTo>
                  <a:cubicBezTo>
                    <a:pt x="1143" y="95"/>
                    <a:pt x="1007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341;p76">
              <a:extLst>
                <a:ext uri="{FF2B5EF4-FFF2-40B4-BE49-F238E27FC236}">
                  <a16:creationId xmlns:a16="http://schemas.microsoft.com/office/drawing/2014/main" id="{9FFA1BEB-AD1A-04DE-48E3-E0A1D2F8BD05}"/>
                </a:ext>
              </a:extLst>
            </p:cNvPr>
            <p:cNvSpPr/>
            <p:nvPr/>
          </p:nvSpPr>
          <p:spPr>
            <a:xfrm>
              <a:off x="2134775" y="2017850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51" y="0"/>
                  </a:moveTo>
                  <a:cubicBezTo>
                    <a:pt x="118" y="0"/>
                    <a:pt x="1" y="273"/>
                    <a:pt x="170" y="442"/>
                  </a:cubicBezTo>
                  <a:cubicBezTo>
                    <a:pt x="219" y="491"/>
                    <a:pt x="281" y="513"/>
                    <a:pt x="343" y="513"/>
                  </a:cubicBezTo>
                  <a:cubicBezTo>
                    <a:pt x="478" y="513"/>
                    <a:pt x="611" y="411"/>
                    <a:pt x="611" y="260"/>
                  </a:cubicBezTo>
                  <a:cubicBezTo>
                    <a:pt x="611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342;p76">
              <a:extLst>
                <a:ext uri="{FF2B5EF4-FFF2-40B4-BE49-F238E27FC236}">
                  <a16:creationId xmlns:a16="http://schemas.microsoft.com/office/drawing/2014/main" id="{E5D84635-CF9D-DCFD-A9AF-5688C3CA409C}"/>
                </a:ext>
              </a:extLst>
            </p:cNvPr>
            <p:cNvSpPr/>
            <p:nvPr/>
          </p:nvSpPr>
          <p:spPr>
            <a:xfrm>
              <a:off x="2177625" y="1992875"/>
              <a:ext cx="14950" cy="12825"/>
            </a:xfrm>
            <a:custGeom>
              <a:avLst/>
              <a:gdLst/>
              <a:ahLst/>
              <a:cxnLst/>
              <a:rect l="l" t="t" r="r" b="b"/>
              <a:pathLst>
                <a:path w="598" h="513" extrusionOk="0">
                  <a:moveTo>
                    <a:pt x="338" y="0"/>
                  </a:moveTo>
                  <a:cubicBezTo>
                    <a:pt x="104" y="0"/>
                    <a:pt x="0" y="273"/>
                    <a:pt x="156" y="441"/>
                  </a:cubicBezTo>
                  <a:cubicBezTo>
                    <a:pt x="209" y="491"/>
                    <a:pt x="273" y="513"/>
                    <a:pt x="336" y="513"/>
                  </a:cubicBezTo>
                  <a:cubicBezTo>
                    <a:pt x="470" y="513"/>
                    <a:pt x="597" y="410"/>
                    <a:pt x="597" y="260"/>
                  </a:cubicBezTo>
                  <a:cubicBezTo>
                    <a:pt x="597" y="117"/>
                    <a:pt x="480" y="0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343;p76">
              <a:extLst>
                <a:ext uri="{FF2B5EF4-FFF2-40B4-BE49-F238E27FC236}">
                  <a16:creationId xmlns:a16="http://schemas.microsoft.com/office/drawing/2014/main" id="{C2DA7265-EF4C-ADBE-FECC-5377FDCB065C}"/>
                </a:ext>
              </a:extLst>
            </p:cNvPr>
            <p:cNvSpPr/>
            <p:nvPr/>
          </p:nvSpPr>
          <p:spPr>
            <a:xfrm>
              <a:off x="1797425" y="2010800"/>
              <a:ext cx="355125" cy="327850"/>
            </a:xfrm>
            <a:custGeom>
              <a:avLst/>
              <a:gdLst/>
              <a:ahLst/>
              <a:cxnLst/>
              <a:rect l="l" t="t" r="r" b="b"/>
              <a:pathLst>
                <a:path w="14205" h="13114" extrusionOk="0">
                  <a:moveTo>
                    <a:pt x="7115" y="0"/>
                  </a:moveTo>
                  <a:cubicBezTo>
                    <a:pt x="6995" y="0"/>
                    <a:pt x="6875" y="81"/>
                    <a:pt x="6862" y="244"/>
                  </a:cubicBezTo>
                  <a:lnTo>
                    <a:pt x="6862" y="802"/>
                  </a:lnTo>
                  <a:cubicBezTo>
                    <a:pt x="5279" y="867"/>
                    <a:pt x="3773" y="1554"/>
                    <a:pt x="2683" y="2697"/>
                  </a:cubicBezTo>
                  <a:lnTo>
                    <a:pt x="2267" y="2346"/>
                  </a:lnTo>
                  <a:cubicBezTo>
                    <a:pt x="2217" y="2311"/>
                    <a:pt x="2166" y="2296"/>
                    <a:pt x="2117" y="2296"/>
                  </a:cubicBezTo>
                  <a:cubicBezTo>
                    <a:pt x="1916" y="2296"/>
                    <a:pt x="1765" y="2558"/>
                    <a:pt x="1943" y="2736"/>
                  </a:cubicBezTo>
                  <a:lnTo>
                    <a:pt x="2345" y="3073"/>
                  </a:lnTo>
                  <a:cubicBezTo>
                    <a:pt x="1450" y="4176"/>
                    <a:pt x="969" y="5539"/>
                    <a:pt x="969" y="6954"/>
                  </a:cubicBezTo>
                  <a:cubicBezTo>
                    <a:pt x="969" y="7123"/>
                    <a:pt x="969" y="7279"/>
                    <a:pt x="982" y="7447"/>
                  </a:cubicBezTo>
                  <a:lnTo>
                    <a:pt x="333" y="7473"/>
                  </a:lnTo>
                  <a:cubicBezTo>
                    <a:pt x="0" y="7473"/>
                    <a:pt x="9" y="7980"/>
                    <a:pt x="334" y="7980"/>
                  </a:cubicBezTo>
                  <a:cubicBezTo>
                    <a:pt x="338" y="7980"/>
                    <a:pt x="342" y="7980"/>
                    <a:pt x="346" y="7979"/>
                  </a:cubicBezTo>
                  <a:lnTo>
                    <a:pt x="359" y="7979"/>
                  </a:lnTo>
                  <a:lnTo>
                    <a:pt x="1047" y="7953"/>
                  </a:lnTo>
                  <a:cubicBezTo>
                    <a:pt x="1307" y="9524"/>
                    <a:pt x="2164" y="10926"/>
                    <a:pt x="3436" y="11886"/>
                  </a:cubicBezTo>
                  <a:lnTo>
                    <a:pt x="3046" y="12367"/>
                  </a:lnTo>
                  <a:cubicBezTo>
                    <a:pt x="2903" y="12535"/>
                    <a:pt x="3020" y="12795"/>
                    <a:pt x="3241" y="12795"/>
                  </a:cubicBezTo>
                  <a:cubicBezTo>
                    <a:pt x="3319" y="12795"/>
                    <a:pt x="3397" y="12756"/>
                    <a:pt x="3436" y="12704"/>
                  </a:cubicBezTo>
                  <a:lnTo>
                    <a:pt x="3864" y="12185"/>
                  </a:lnTo>
                  <a:cubicBezTo>
                    <a:pt x="4861" y="12805"/>
                    <a:pt x="5987" y="13113"/>
                    <a:pt x="7112" y="13113"/>
                  </a:cubicBezTo>
                  <a:cubicBezTo>
                    <a:pt x="8271" y="13113"/>
                    <a:pt x="9430" y="12785"/>
                    <a:pt x="10445" y="12133"/>
                  </a:cubicBezTo>
                  <a:lnTo>
                    <a:pt x="10899" y="12691"/>
                  </a:lnTo>
                  <a:cubicBezTo>
                    <a:pt x="10951" y="12756"/>
                    <a:pt x="11029" y="12795"/>
                    <a:pt x="11107" y="12795"/>
                  </a:cubicBezTo>
                  <a:cubicBezTo>
                    <a:pt x="11158" y="12795"/>
                    <a:pt x="11223" y="12769"/>
                    <a:pt x="11262" y="12730"/>
                  </a:cubicBezTo>
                  <a:cubicBezTo>
                    <a:pt x="11379" y="12639"/>
                    <a:pt x="11392" y="12483"/>
                    <a:pt x="11314" y="12367"/>
                  </a:cubicBezTo>
                  <a:lnTo>
                    <a:pt x="10873" y="11834"/>
                  </a:lnTo>
                  <a:cubicBezTo>
                    <a:pt x="11807" y="11121"/>
                    <a:pt x="12508" y="10147"/>
                    <a:pt x="12911" y="9044"/>
                  </a:cubicBezTo>
                  <a:cubicBezTo>
                    <a:pt x="12983" y="8842"/>
                    <a:pt x="12820" y="8700"/>
                    <a:pt x="12658" y="8700"/>
                  </a:cubicBezTo>
                  <a:cubicBezTo>
                    <a:pt x="12560" y="8700"/>
                    <a:pt x="12462" y="8752"/>
                    <a:pt x="12418" y="8875"/>
                  </a:cubicBezTo>
                  <a:cubicBezTo>
                    <a:pt x="11595" y="11164"/>
                    <a:pt x="9435" y="12604"/>
                    <a:pt x="7109" y="12604"/>
                  </a:cubicBezTo>
                  <a:cubicBezTo>
                    <a:pt x="6572" y="12604"/>
                    <a:pt x="6027" y="12527"/>
                    <a:pt x="5486" y="12367"/>
                  </a:cubicBezTo>
                  <a:cubicBezTo>
                    <a:pt x="2618" y="11510"/>
                    <a:pt x="917" y="8564"/>
                    <a:pt x="1618" y="5643"/>
                  </a:cubicBezTo>
                  <a:cubicBezTo>
                    <a:pt x="2239" y="3069"/>
                    <a:pt x="4549" y="1308"/>
                    <a:pt x="7116" y="1308"/>
                  </a:cubicBezTo>
                  <a:cubicBezTo>
                    <a:pt x="7447" y="1308"/>
                    <a:pt x="7784" y="1338"/>
                    <a:pt x="8121" y="1399"/>
                  </a:cubicBezTo>
                  <a:cubicBezTo>
                    <a:pt x="11068" y="1944"/>
                    <a:pt x="13080" y="4683"/>
                    <a:pt x="12716" y="7655"/>
                  </a:cubicBezTo>
                  <a:cubicBezTo>
                    <a:pt x="12690" y="7811"/>
                    <a:pt x="12794" y="7940"/>
                    <a:pt x="12950" y="7953"/>
                  </a:cubicBezTo>
                  <a:lnTo>
                    <a:pt x="13832" y="8031"/>
                  </a:lnTo>
                  <a:lnTo>
                    <a:pt x="13845" y="8031"/>
                  </a:lnTo>
                  <a:cubicBezTo>
                    <a:pt x="13850" y="8032"/>
                    <a:pt x="13854" y="8032"/>
                    <a:pt x="13858" y="8032"/>
                  </a:cubicBezTo>
                  <a:cubicBezTo>
                    <a:pt x="14196" y="8032"/>
                    <a:pt x="14205" y="7525"/>
                    <a:pt x="13871" y="7512"/>
                  </a:cubicBezTo>
                  <a:lnTo>
                    <a:pt x="13248" y="7460"/>
                  </a:lnTo>
                  <a:cubicBezTo>
                    <a:pt x="13261" y="7292"/>
                    <a:pt x="13261" y="7123"/>
                    <a:pt x="13261" y="6954"/>
                  </a:cubicBezTo>
                  <a:cubicBezTo>
                    <a:pt x="13261" y="5539"/>
                    <a:pt x="12781" y="4176"/>
                    <a:pt x="11885" y="3073"/>
                  </a:cubicBezTo>
                  <a:lnTo>
                    <a:pt x="12288" y="2736"/>
                  </a:lnTo>
                  <a:cubicBezTo>
                    <a:pt x="12532" y="2573"/>
                    <a:pt x="12362" y="2267"/>
                    <a:pt x="12145" y="2267"/>
                  </a:cubicBezTo>
                  <a:cubicBezTo>
                    <a:pt x="12085" y="2267"/>
                    <a:pt x="12022" y="2290"/>
                    <a:pt x="11963" y="2346"/>
                  </a:cubicBezTo>
                  <a:lnTo>
                    <a:pt x="11548" y="2697"/>
                  </a:lnTo>
                  <a:cubicBezTo>
                    <a:pt x="10458" y="1554"/>
                    <a:pt x="8952" y="867"/>
                    <a:pt x="7368" y="802"/>
                  </a:cubicBezTo>
                  <a:lnTo>
                    <a:pt x="7368" y="244"/>
                  </a:lnTo>
                  <a:cubicBezTo>
                    <a:pt x="7355" y="81"/>
                    <a:pt x="7235" y="0"/>
                    <a:pt x="7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3" name="Google Shape;1344;p76">
            <a:extLst>
              <a:ext uri="{FF2B5EF4-FFF2-40B4-BE49-F238E27FC236}">
                <a16:creationId xmlns:a16="http://schemas.microsoft.com/office/drawing/2014/main" id="{A273061E-A492-643C-E05B-69A2C3572B8F}"/>
              </a:ext>
            </a:extLst>
          </p:cNvPr>
          <p:cNvGrpSpPr/>
          <p:nvPr/>
        </p:nvGrpSpPr>
        <p:grpSpPr>
          <a:xfrm>
            <a:off x="3218733" y="3346182"/>
            <a:ext cx="601463" cy="545988"/>
            <a:chOff x="2542725" y="2664875"/>
            <a:chExt cx="439375" cy="398850"/>
          </a:xfrm>
          <a:solidFill>
            <a:srgbClr val="2C2B7F"/>
          </a:solidFill>
        </p:grpSpPr>
        <p:sp>
          <p:nvSpPr>
            <p:cNvPr id="254" name="Google Shape;1345;p76">
              <a:extLst>
                <a:ext uri="{FF2B5EF4-FFF2-40B4-BE49-F238E27FC236}">
                  <a16:creationId xmlns:a16="http://schemas.microsoft.com/office/drawing/2014/main" id="{E282D008-A08C-6247-FA53-A214F3FCA87B}"/>
                </a:ext>
              </a:extLst>
            </p:cNvPr>
            <p:cNvSpPr/>
            <p:nvPr/>
          </p:nvSpPr>
          <p:spPr>
            <a:xfrm>
              <a:off x="2665050" y="2828025"/>
              <a:ext cx="317050" cy="235700"/>
            </a:xfrm>
            <a:custGeom>
              <a:avLst/>
              <a:gdLst/>
              <a:ahLst/>
              <a:cxnLst/>
              <a:rect l="l" t="t" r="r" b="b"/>
              <a:pathLst>
                <a:path w="12682" h="9428" extrusionOk="0">
                  <a:moveTo>
                    <a:pt x="2766" y="3442"/>
                  </a:moveTo>
                  <a:cubicBezTo>
                    <a:pt x="2809" y="3442"/>
                    <a:pt x="2852" y="3447"/>
                    <a:pt x="2895" y="3456"/>
                  </a:cubicBezTo>
                  <a:lnTo>
                    <a:pt x="3687" y="3651"/>
                  </a:lnTo>
                  <a:cubicBezTo>
                    <a:pt x="3648" y="3807"/>
                    <a:pt x="3635" y="3963"/>
                    <a:pt x="3635" y="4131"/>
                  </a:cubicBezTo>
                  <a:cubicBezTo>
                    <a:pt x="3609" y="4469"/>
                    <a:pt x="3622" y="4793"/>
                    <a:pt x="3648" y="5131"/>
                  </a:cubicBezTo>
                  <a:lnTo>
                    <a:pt x="2441" y="5131"/>
                  </a:lnTo>
                  <a:lnTo>
                    <a:pt x="2220" y="5092"/>
                  </a:lnTo>
                  <a:lnTo>
                    <a:pt x="2220" y="3989"/>
                  </a:lnTo>
                  <a:cubicBezTo>
                    <a:pt x="2220" y="3820"/>
                    <a:pt x="2298" y="3664"/>
                    <a:pt x="2428" y="3560"/>
                  </a:cubicBezTo>
                  <a:cubicBezTo>
                    <a:pt x="2524" y="3483"/>
                    <a:pt x="2643" y="3442"/>
                    <a:pt x="2766" y="3442"/>
                  </a:cubicBezTo>
                  <a:close/>
                  <a:moveTo>
                    <a:pt x="7685" y="523"/>
                  </a:moveTo>
                  <a:cubicBezTo>
                    <a:pt x="8003" y="523"/>
                    <a:pt x="8321" y="640"/>
                    <a:pt x="8567" y="873"/>
                  </a:cubicBezTo>
                  <a:lnTo>
                    <a:pt x="9346" y="1613"/>
                  </a:lnTo>
                  <a:lnTo>
                    <a:pt x="8918" y="2016"/>
                  </a:lnTo>
                  <a:cubicBezTo>
                    <a:pt x="8726" y="2197"/>
                    <a:pt x="8895" y="2466"/>
                    <a:pt x="9096" y="2466"/>
                  </a:cubicBezTo>
                  <a:cubicBezTo>
                    <a:pt x="9154" y="2466"/>
                    <a:pt x="9213" y="2444"/>
                    <a:pt x="9268" y="2392"/>
                  </a:cubicBezTo>
                  <a:lnTo>
                    <a:pt x="9709" y="1964"/>
                  </a:lnTo>
                  <a:lnTo>
                    <a:pt x="10683" y="2885"/>
                  </a:lnTo>
                  <a:cubicBezTo>
                    <a:pt x="11020" y="3210"/>
                    <a:pt x="11215" y="3651"/>
                    <a:pt x="11215" y="4118"/>
                  </a:cubicBezTo>
                  <a:lnTo>
                    <a:pt x="11215" y="4897"/>
                  </a:lnTo>
                  <a:cubicBezTo>
                    <a:pt x="11215" y="5416"/>
                    <a:pt x="10800" y="5832"/>
                    <a:pt x="10281" y="5832"/>
                  </a:cubicBezTo>
                  <a:lnTo>
                    <a:pt x="9216" y="5832"/>
                  </a:lnTo>
                  <a:lnTo>
                    <a:pt x="9216" y="5416"/>
                  </a:lnTo>
                  <a:cubicBezTo>
                    <a:pt x="9205" y="4763"/>
                    <a:pt x="8680" y="4268"/>
                    <a:pt x="8065" y="4268"/>
                  </a:cubicBezTo>
                  <a:cubicBezTo>
                    <a:pt x="7995" y="4268"/>
                    <a:pt x="7925" y="4274"/>
                    <a:pt x="7853" y="4287"/>
                  </a:cubicBezTo>
                  <a:lnTo>
                    <a:pt x="6400" y="4573"/>
                  </a:lnTo>
                  <a:cubicBezTo>
                    <a:pt x="6308" y="4593"/>
                    <a:pt x="6215" y="4601"/>
                    <a:pt x="6122" y="4601"/>
                  </a:cubicBezTo>
                  <a:cubicBezTo>
                    <a:pt x="5855" y="4601"/>
                    <a:pt x="5582" y="4537"/>
                    <a:pt x="5322" y="4508"/>
                  </a:cubicBezTo>
                  <a:cubicBezTo>
                    <a:pt x="5277" y="4503"/>
                    <a:pt x="5232" y="4500"/>
                    <a:pt x="5187" y="4500"/>
                  </a:cubicBezTo>
                  <a:cubicBezTo>
                    <a:pt x="4769" y="4500"/>
                    <a:pt x="4378" y="4717"/>
                    <a:pt x="4167" y="5092"/>
                  </a:cubicBezTo>
                  <a:cubicBezTo>
                    <a:pt x="4024" y="4365"/>
                    <a:pt x="4154" y="3392"/>
                    <a:pt x="4686" y="2885"/>
                  </a:cubicBezTo>
                  <a:lnTo>
                    <a:pt x="4673" y="2885"/>
                  </a:lnTo>
                  <a:lnTo>
                    <a:pt x="5647" y="1964"/>
                  </a:lnTo>
                  <a:lnTo>
                    <a:pt x="6452" y="2730"/>
                  </a:lnTo>
                  <a:cubicBezTo>
                    <a:pt x="6789" y="3041"/>
                    <a:pt x="7230" y="3223"/>
                    <a:pt x="7685" y="3223"/>
                  </a:cubicBezTo>
                  <a:cubicBezTo>
                    <a:pt x="7853" y="3223"/>
                    <a:pt x="8022" y="3197"/>
                    <a:pt x="8178" y="3145"/>
                  </a:cubicBezTo>
                  <a:cubicBezTo>
                    <a:pt x="8494" y="3075"/>
                    <a:pt x="8398" y="2635"/>
                    <a:pt x="8129" y="2635"/>
                  </a:cubicBezTo>
                  <a:cubicBezTo>
                    <a:pt x="8100" y="2635"/>
                    <a:pt x="8068" y="2640"/>
                    <a:pt x="8035" y="2652"/>
                  </a:cubicBezTo>
                  <a:cubicBezTo>
                    <a:pt x="7916" y="2687"/>
                    <a:pt x="7794" y="2704"/>
                    <a:pt x="7674" y="2704"/>
                  </a:cubicBezTo>
                  <a:cubicBezTo>
                    <a:pt x="7351" y="2704"/>
                    <a:pt x="7039" y="2580"/>
                    <a:pt x="6802" y="2353"/>
                  </a:cubicBezTo>
                  <a:lnTo>
                    <a:pt x="6023" y="1613"/>
                  </a:lnTo>
                  <a:lnTo>
                    <a:pt x="6802" y="873"/>
                  </a:lnTo>
                  <a:cubicBezTo>
                    <a:pt x="7049" y="640"/>
                    <a:pt x="7367" y="523"/>
                    <a:pt x="7685" y="523"/>
                  </a:cubicBezTo>
                  <a:close/>
                  <a:moveTo>
                    <a:pt x="1727" y="5533"/>
                  </a:moveTo>
                  <a:lnTo>
                    <a:pt x="2376" y="5650"/>
                  </a:lnTo>
                  <a:cubicBezTo>
                    <a:pt x="2417" y="5657"/>
                    <a:pt x="2548" y="5659"/>
                    <a:pt x="2720" y="5659"/>
                  </a:cubicBezTo>
                  <a:cubicBezTo>
                    <a:pt x="3106" y="5659"/>
                    <a:pt x="3696" y="5647"/>
                    <a:pt x="3920" y="5647"/>
                  </a:cubicBezTo>
                  <a:cubicBezTo>
                    <a:pt x="3978" y="5647"/>
                    <a:pt x="4011" y="5648"/>
                    <a:pt x="4011" y="5650"/>
                  </a:cubicBezTo>
                  <a:lnTo>
                    <a:pt x="4011" y="6130"/>
                  </a:lnTo>
                  <a:lnTo>
                    <a:pt x="2415" y="6130"/>
                  </a:lnTo>
                  <a:cubicBezTo>
                    <a:pt x="2181" y="6156"/>
                    <a:pt x="1948" y="6182"/>
                    <a:pt x="1714" y="6247"/>
                  </a:cubicBezTo>
                  <a:lnTo>
                    <a:pt x="1779" y="6000"/>
                  </a:lnTo>
                  <a:cubicBezTo>
                    <a:pt x="1792" y="5923"/>
                    <a:pt x="1792" y="5845"/>
                    <a:pt x="1779" y="5767"/>
                  </a:cubicBezTo>
                  <a:lnTo>
                    <a:pt x="1779" y="5767"/>
                  </a:lnTo>
                  <a:lnTo>
                    <a:pt x="1792" y="5780"/>
                  </a:lnTo>
                  <a:lnTo>
                    <a:pt x="1792" y="5780"/>
                  </a:lnTo>
                  <a:lnTo>
                    <a:pt x="1727" y="5533"/>
                  </a:lnTo>
                  <a:close/>
                  <a:moveTo>
                    <a:pt x="8055" y="4784"/>
                  </a:moveTo>
                  <a:cubicBezTo>
                    <a:pt x="8398" y="4784"/>
                    <a:pt x="8685" y="5052"/>
                    <a:pt x="8697" y="5416"/>
                  </a:cubicBezTo>
                  <a:lnTo>
                    <a:pt x="8697" y="6286"/>
                  </a:lnTo>
                  <a:cubicBezTo>
                    <a:pt x="8684" y="6629"/>
                    <a:pt x="8398" y="6909"/>
                    <a:pt x="8046" y="6909"/>
                  </a:cubicBezTo>
                  <a:cubicBezTo>
                    <a:pt x="8038" y="6909"/>
                    <a:pt x="8030" y="6909"/>
                    <a:pt x="8022" y="6909"/>
                  </a:cubicBezTo>
                  <a:lnTo>
                    <a:pt x="5128" y="6727"/>
                  </a:lnTo>
                  <a:cubicBezTo>
                    <a:pt x="4803" y="6701"/>
                    <a:pt x="4543" y="6429"/>
                    <a:pt x="4543" y="6104"/>
                  </a:cubicBezTo>
                  <a:lnTo>
                    <a:pt x="4543" y="5650"/>
                  </a:lnTo>
                  <a:cubicBezTo>
                    <a:pt x="4543" y="5300"/>
                    <a:pt x="4829" y="5014"/>
                    <a:pt x="5167" y="5014"/>
                  </a:cubicBezTo>
                  <a:cubicBezTo>
                    <a:pt x="5518" y="5014"/>
                    <a:pt x="5847" y="5107"/>
                    <a:pt x="6188" y="5107"/>
                  </a:cubicBezTo>
                  <a:cubicBezTo>
                    <a:pt x="6287" y="5107"/>
                    <a:pt x="6388" y="5099"/>
                    <a:pt x="6490" y="5079"/>
                  </a:cubicBezTo>
                  <a:lnTo>
                    <a:pt x="7944" y="4793"/>
                  </a:lnTo>
                  <a:cubicBezTo>
                    <a:pt x="7981" y="4787"/>
                    <a:pt x="8018" y="4784"/>
                    <a:pt x="8055" y="4784"/>
                  </a:cubicBezTo>
                  <a:close/>
                  <a:moveTo>
                    <a:pt x="11345" y="5884"/>
                  </a:moveTo>
                  <a:cubicBezTo>
                    <a:pt x="11955" y="6130"/>
                    <a:pt x="12176" y="6364"/>
                    <a:pt x="12176" y="6507"/>
                  </a:cubicBezTo>
                  <a:cubicBezTo>
                    <a:pt x="12176" y="6662"/>
                    <a:pt x="11838" y="7039"/>
                    <a:pt x="10592" y="7363"/>
                  </a:cubicBezTo>
                  <a:cubicBezTo>
                    <a:pt x="9450" y="7649"/>
                    <a:pt x="7957" y="7805"/>
                    <a:pt x="6348" y="7805"/>
                  </a:cubicBezTo>
                  <a:cubicBezTo>
                    <a:pt x="4751" y="7805"/>
                    <a:pt x="3246" y="7649"/>
                    <a:pt x="2116" y="7363"/>
                  </a:cubicBezTo>
                  <a:cubicBezTo>
                    <a:pt x="857" y="7039"/>
                    <a:pt x="520" y="6675"/>
                    <a:pt x="520" y="6507"/>
                  </a:cubicBezTo>
                  <a:cubicBezTo>
                    <a:pt x="520" y="6364"/>
                    <a:pt x="727" y="6143"/>
                    <a:pt x="1286" y="5910"/>
                  </a:cubicBezTo>
                  <a:lnTo>
                    <a:pt x="1286" y="5910"/>
                  </a:lnTo>
                  <a:lnTo>
                    <a:pt x="1221" y="6169"/>
                  </a:lnTo>
                  <a:cubicBezTo>
                    <a:pt x="1149" y="6482"/>
                    <a:pt x="1388" y="6772"/>
                    <a:pt x="1702" y="6772"/>
                  </a:cubicBezTo>
                  <a:cubicBezTo>
                    <a:pt x="1727" y="6772"/>
                    <a:pt x="1753" y="6770"/>
                    <a:pt x="1779" y="6766"/>
                  </a:cubicBezTo>
                  <a:lnTo>
                    <a:pt x="2454" y="6662"/>
                  </a:lnTo>
                  <a:lnTo>
                    <a:pt x="4180" y="6662"/>
                  </a:lnTo>
                  <a:cubicBezTo>
                    <a:pt x="4362" y="7000"/>
                    <a:pt x="4712" y="7221"/>
                    <a:pt x="5102" y="7247"/>
                  </a:cubicBezTo>
                  <a:lnTo>
                    <a:pt x="7996" y="7428"/>
                  </a:lnTo>
                  <a:cubicBezTo>
                    <a:pt x="8020" y="7430"/>
                    <a:pt x="8044" y="7430"/>
                    <a:pt x="8068" y="7430"/>
                  </a:cubicBezTo>
                  <a:cubicBezTo>
                    <a:pt x="8673" y="7430"/>
                    <a:pt x="9179" y="6963"/>
                    <a:pt x="9216" y="6351"/>
                  </a:cubicBezTo>
                  <a:lnTo>
                    <a:pt x="10281" y="6351"/>
                  </a:lnTo>
                  <a:cubicBezTo>
                    <a:pt x="10696" y="6351"/>
                    <a:pt x="11072" y="6182"/>
                    <a:pt x="11345" y="5884"/>
                  </a:cubicBezTo>
                  <a:close/>
                  <a:moveTo>
                    <a:pt x="10475" y="7921"/>
                  </a:moveTo>
                  <a:lnTo>
                    <a:pt x="10475" y="8259"/>
                  </a:lnTo>
                  <a:cubicBezTo>
                    <a:pt x="10475" y="8311"/>
                    <a:pt x="10281" y="8532"/>
                    <a:pt x="9411" y="8700"/>
                  </a:cubicBezTo>
                  <a:cubicBezTo>
                    <a:pt x="8398" y="8843"/>
                    <a:pt x="7376" y="8914"/>
                    <a:pt x="6354" y="8914"/>
                  </a:cubicBezTo>
                  <a:cubicBezTo>
                    <a:pt x="5332" y="8914"/>
                    <a:pt x="4310" y="8843"/>
                    <a:pt x="3297" y="8700"/>
                  </a:cubicBezTo>
                  <a:cubicBezTo>
                    <a:pt x="2415" y="8532"/>
                    <a:pt x="2220" y="8311"/>
                    <a:pt x="2220" y="8259"/>
                  </a:cubicBezTo>
                  <a:lnTo>
                    <a:pt x="2220" y="7921"/>
                  </a:lnTo>
                  <a:cubicBezTo>
                    <a:pt x="3583" y="8194"/>
                    <a:pt x="4965" y="8330"/>
                    <a:pt x="6348" y="8330"/>
                  </a:cubicBezTo>
                  <a:cubicBezTo>
                    <a:pt x="7730" y="8330"/>
                    <a:pt x="9112" y="8194"/>
                    <a:pt x="10475" y="7921"/>
                  </a:cubicBezTo>
                  <a:close/>
                  <a:moveTo>
                    <a:pt x="7683" y="1"/>
                  </a:moveTo>
                  <a:cubicBezTo>
                    <a:pt x="7237" y="1"/>
                    <a:pt x="6789" y="166"/>
                    <a:pt x="6439" y="497"/>
                  </a:cubicBezTo>
                  <a:lnTo>
                    <a:pt x="4323" y="2522"/>
                  </a:lnTo>
                  <a:cubicBezTo>
                    <a:pt x="4128" y="2704"/>
                    <a:pt x="3972" y="2911"/>
                    <a:pt x="3856" y="3158"/>
                  </a:cubicBezTo>
                  <a:lnTo>
                    <a:pt x="3012" y="2950"/>
                  </a:lnTo>
                  <a:cubicBezTo>
                    <a:pt x="2929" y="2931"/>
                    <a:pt x="2846" y="2922"/>
                    <a:pt x="2765" y="2922"/>
                  </a:cubicBezTo>
                  <a:cubicBezTo>
                    <a:pt x="2190" y="2922"/>
                    <a:pt x="1701" y="3385"/>
                    <a:pt x="1701" y="3989"/>
                  </a:cubicBezTo>
                  <a:lnTo>
                    <a:pt x="1701" y="5014"/>
                  </a:lnTo>
                  <a:cubicBezTo>
                    <a:pt x="1689" y="5013"/>
                    <a:pt x="1677" y="5012"/>
                    <a:pt x="1664" y="5012"/>
                  </a:cubicBezTo>
                  <a:cubicBezTo>
                    <a:pt x="1534" y="5012"/>
                    <a:pt x="1408" y="5075"/>
                    <a:pt x="1325" y="5170"/>
                  </a:cubicBezTo>
                  <a:cubicBezTo>
                    <a:pt x="1273" y="5235"/>
                    <a:pt x="1234" y="5300"/>
                    <a:pt x="1208" y="5390"/>
                  </a:cubicBezTo>
                  <a:cubicBezTo>
                    <a:pt x="403" y="5689"/>
                    <a:pt x="1" y="6065"/>
                    <a:pt x="1" y="6507"/>
                  </a:cubicBezTo>
                  <a:cubicBezTo>
                    <a:pt x="1" y="7026"/>
                    <a:pt x="572" y="7454"/>
                    <a:pt x="1701" y="7779"/>
                  </a:cubicBezTo>
                  <a:lnTo>
                    <a:pt x="1701" y="8259"/>
                  </a:lnTo>
                  <a:cubicBezTo>
                    <a:pt x="1701" y="8843"/>
                    <a:pt x="2545" y="9077"/>
                    <a:pt x="3194" y="9193"/>
                  </a:cubicBezTo>
                  <a:cubicBezTo>
                    <a:pt x="4238" y="9349"/>
                    <a:pt x="5290" y="9427"/>
                    <a:pt x="6341" y="9427"/>
                  </a:cubicBezTo>
                  <a:cubicBezTo>
                    <a:pt x="7393" y="9427"/>
                    <a:pt x="8444" y="9349"/>
                    <a:pt x="9489" y="9193"/>
                  </a:cubicBezTo>
                  <a:cubicBezTo>
                    <a:pt x="10138" y="9077"/>
                    <a:pt x="10981" y="8843"/>
                    <a:pt x="10981" y="8259"/>
                  </a:cubicBezTo>
                  <a:lnTo>
                    <a:pt x="10981" y="7779"/>
                  </a:lnTo>
                  <a:cubicBezTo>
                    <a:pt x="12111" y="7454"/>
                    <a:pt x="12682" y="7026"/>
                    <a:pt x="12682" y="6507"/>
                  </a:cubicBezTo>
                  <a:lnTo>
                    <a:pt x="12682" y="6494"/>
                  </a:lnTo>
                  <a:cubicBezTo>
                    <a:pt x="12682" y="6091"/>
                    <a:pt x="12331" y="5728"/>
                    <a:pt x="11617" y="5442"/>
                  </a:cubicBezTo>
                  <a:cubicBezTo>
                    <a:pt x="11695" y="5261"/>
                    <a:pt x="11721" y="5079"/>
                    <a:pt x="11734" y="4897"/>
                  </a:cubicBezTo>
                  <a:lnTo>
                    <a:pt x="11734" y="4118"/>
                  </a:lnTo>
                  <a:cubicBezTo>
                    <a:pt x="11721" y="3508"/>
                    <a:pt x="11475" y="2937"/>
                    <a:pt x="11033" y="2522"/>
                  </a:cubicBezTo>
                  <a:lnTo>
                    <a:pt x="8918" y="497"/>
                  </a:lnTo>
                  <a:cubicBezTo>
                    <a:pt x="8574" y="166"/>
                    <a:pt x="8129" y="1"/>
                    <a:pt x="76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346;p76">
              <a:extLst>
                <a:ext uri="{FF2B5EF4-FFF2-40B4-BE49-F238E27FC236}">
                  <a16:creationId xmlns:a16="http://schemas.microsoft.com/office/drawing/2014/main" id="{AD4605CF-9763-25F1-1F09-72BFB586CBC0}"/>
                </a:ext>
              </a:extLst>
            </p:cNvPr>
            <p:cNvSpPr/>
            <p:nvPr/>
          </p:nvSpPr>
          <p:spPr>
            <a:xfrm>
              <a:off x="2542725" y="2899500"/>
              <a:ext cx="112625" cy="156425"/>
            </a:xfrm>
            <a:custGeom>
              <a:avLst/>
              <a:gdLst/>
              <a:ahLst/>
              <a:cxnLst/>
              <a:rect l="l" t="t" r="r" b="b"/>
              <a:pathLst>
                <a:path w="4505" h="6257" extrusionOk="0">
                  <a:moveTo>
                    <a:pt x="3855" y="2220"/>
                  </a:moveTo>
                  <a:lnTo>
                    <a:pt x="3622" y="4881"/>
                  </a:lnTo>
                  <a:cubicBezTo>
                    <a:pt x="3583" y="5361"/>
                    <a:pt x="3180" y="5737"/>
                    <a:pt x="2700" y="5737"/>
                  </a:cubicBezTo>
                  <a:lnTo>
                    <a:pt x="1817" y="5737"/>
                  </a:lnTo>
                  <a:cubicBezTo>
                    <a:pt x="1324" y="5737"/>
                    <a:pt x="922" y="5361"/>
                    <a:pt x="883" y="4881"/>
                  </a:cubicBezTo>
                  <a:lnTo>
                    <a:pt x="662" y="2220"/>
                  </a:lnTo>
                  <a:close/>
                  <a:moveTo>
                    <a:pt x="753" y="0"/>
                  </a:moveTo>
                  <a:cubicBezTo>
                    <a:pt x="325" y="0"/>
                    <a:pt x="0" y="364"/>
                    <a:pt x="26" y="779"/>
                  </a:cubicBezTo>
                  <a:lnTo>
                    <a:pt x="364" y="4933"/>
                  </a:lnTo>
                  <a:cubicBezTo>
                    <a:pt x="441" y="5673"/>
                    <a:pt x="1065" y="6244"/>
                    <a:pt x="1817" y="6257"/>
                  </a:cubicBezTo>
                  <a:lnTo>
                    <a:pt x="2700" y="6257"/>
                  </a:lnTo>
                  <a:cubicBezTo>
                    <a:pt x="3440" y="6244"/>
                    <a:pt x="4063" y="5673"/>
                    <a:pt x="4141" y="4933"/>
                  </a:cubicBezTo>
                  <a:lnTo>
                    <a:pt x="4478" y="779"/>
                  </a:lnTo>
                  <a:cubicBezTo>
                    <a:pt x="4504" y="364"/>
                    <a:pt x="4180" y="0"/>
                    <a:pt x="3751" y="0"/>
                  </a:cubicBezTo>
                  <a:lnTo>
                    <a:pt x="3401" y="0"/>
                  </a:lnTo>
                  <a:cubicBezTo>
                    <a:pt x="3089" y="13"/>
                    <a:pt x="3089" y="481"/>
                    <a:pt x="3401" y="507"/>
                  </a:cubicBezTo>
                  <a:lnTo>
                    <a:pt x="3751" y="507"/>
                  </a:lnTo>
                  <a:cubicBezTo>
                    <a:pt x="3881" y="507"/>
                    <a:pt x="3985" y="610"/>
                    <a:pt x="3972" y="740"/>
                  </a:cubicBezTo>
                  <a:lnTo>
                    <a:pt x="3894" y="1701"/>
                  </a:lnTo>
                  <a:lnTo>
                    <a:pt x="623" y="1701"/>
                  </a:lnTo>
                  <a:lnTo>
                    <a:pt x="545" y="740"/>
                  </a:lnTo>
                  <a:cubicBezTo>
                    <a:pt x="532" y="610"/>
                    <a:pt x="623" y="507"/>
                    <a:pt x="753" y="507"/>
                  </a:cubicBezTo>
                  <a:lnTo>
                    <a:pt x="2155" y="507"/>
                  </a:lnTo>
                  <a:cubicBezTo>
                    <a:pt x="2466" y="481"/>
                    <a:pt x="2466" y="13"/>
                    <a:pt x="2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347;p76">
              <a:extLst>
                <a:ext uri="{FF2B5EF4-FFF2-40B4-BE49-F238E27FC236}">
                  <a16:creationId xmlns:a16="http://schemas.microsoft.com/office/drawing/2014/main" id="{25A32D6F-0779-1A2C-D4FD-945143F133CE}"/>
                </a:ext>
              </a:extLst>
            </p:cNvPr>
            <p:cNvSpPr/>
            <p:nvPr/>
          </p:nvSpPr>
          <p:spPr>
            <a:xfrm>
              <a:off x="2571925" y="2664875"/>
              <a:ext cx="200225" cy="172675"/>
            </a:xfrm>
            <a:custGeom>
              <a:avLst/>
              <a:gdLst/>
              <a:ahLst/>
              <a:cxnLst/>
              <a:rect l="l" t="t" r="r" b="b"/>
              <a:pathLst>
                <a:path w="8009" h="6907" extrusionOk="0">
                  <a:moveTo>
                    <a:pt x="4531" y="1"/>
                  </a:moveTo>
                  <a:cubicBezTo>
                    <a:pt x="4527" y="1"/>
                    <a:pt x="4522" y="1"/>
                    <a:pt x="4517" y="1"/>
                  </a:cubicBezTo>
                  <a:cubicBezTo>
                    <a:pt x="1519" y="27"/>
                    <a:pt x="0" y="3778"/>
                    <a:pt x="2116" y="5894"/>
                  </a:cubicBezTo>
                  <a:cubicBezTo>
                    <a:pt x="2765" y="6543"/>
                    <a:pt x="3648" y="6906"/>
                    <a:pt x="4556" y="6906"/>
                  </a:cubicBezTo>
                  <a:lnTo>
                    <a:pt x="4556" y="6893"/>
                  </a:lnTo>
                  <a:cubicBezTo>
                    <a:pt x="6451" y="6880"/>
                    <a:pt x="7983" y="5349"/>
                    <a:pt x="8009" y="3454"/>
                  </a:cubicBezTo>
                  <a:cubicBezTo>
                    <a:pt x="8009" y="3214"/>
                    <a:pt x="7816" y="3071"/>
                    <a:pt x="7621" y="3071"/>
                  </a:cubicBezTo>
                  <a:cubicBezTo>
                    <a:pt x="7489" y="3071"/>
                    <a:pt x="7356" y="3138"/>
                    <a:pt x="7282" y="3285"/>
                  </a:cubicBezTo>
                  <a:cubicBezTo>
                    <a:pt x="6925" y="3974"/>
                    <a:pt x="6259" y="4310"/>
                    <a:pt x="5595" y="4310"/>
                  </a:cubicBezTo>
                  <a:cubicBezTo>
                    <a:pt x="4858" y="4310"/>
                    <a:pt x="4124" y="3896"/>
                    <a:pt x="3816" y="3090"/>
                  </a:cubicBezTo>
                  <a:cubicBezTo>
                    <a:pt x="3773" y="2970"/>
                    <a:pt x="3679" y="2920"/>
                    <a:pt x="3583" y="2920"/>
                  </a:cubicBezTo>
                  <a:cubicBezTo>
                    <a:pt x="3420" y="2920"/>
                    <a:pt x="3254" y="3067"/>
                    <a:pt x="3336" y="3272"/>
                  </a:cubicBezTo>
                  <a:cubicBezTo>
                    <a:pt x="3714" y="4277"/>
                    <a:pt x="4647" y="4825"/>
                    <a:pt x="5593" y="4825"/>
                  </a:cubicBezTo>
                  <a:cubicBezTo>
                    <a:pt x="6272" y="4825"/>
                    <a:pt x="6957" y="4543"/>
                    <a:pt x="7451" y="3947"/>
                  </a:cubicBezTo>
                  <a:lnTo>
                    <a:pt x="7451" y="3947"/>
                  </a:lnTo>
                  <a:cubicBezTo>
                    <a:pt x="7180" y="5443"/>
                    <a:pt x="5853" y="6361"/>
                    <a:pt x="4505" y="6361"/>
                  </a:cubicBezTo>
                  <a:cubicBezTo>
                    <a:pt x="3783" y="6361"/>
                    <a:pt x="3055" y="6097"/>
                    <a:pt x="2480" y="5517"/>
                  </a:cubicBezTo>
                  <a:cubicBezTo>
                    <a:pt x="818" y="3869"/>
                    <a:pt x="1753" y="962"/>
                    <a:pt x="4037" y="546"/>
                  </a:cubicBezTo>
                  <a:lnTo>
                    <a:pt x="4037" y="546"/>
                  </a:lnTo>
                  <a:cubicBezTo>
                    <a:pt x="3622" y="897"/>
                    <a:pt x="3336" y="1377"/>
                    <a:pt x="3232" y="1909"/>
                  </a:cubicBezTo>
                  <a:cubicBezTo>
                    <a:pt x="3188" y="2103"/>
                    <a:pt x="3336" y="2220"/>
                    <a:pt x="3485" y="2220"/>
                  </a:cubicBezTo>
                  <a:cubicBezTo>
                    <a:pt x="3595" y="2220"/>
                    <a:pt x="3705" y="2156"/>
                    <a:pt x="3739" y="2013"/>
                  </a:cubicBezTo>
                  <a:cubicBezTo>
                    <a:pt x="3855" y="1455"/>
                    <a:pt x="4219" y="987"/>
                    <a:pt x="4725" y="715"/>
                  </a:cubicBezTo>
                  <a:cubicBezTo>
                    <a:pt x="5110" y="523"/>
                    <a:pt x="4912" y="1"/>
                    <a:pt x="4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348;p76">
              <a:extLst>
                <a:ext uri="{FF2B5EF4-FFF2-40B4-BE49-F238E27FC236}">
                  <a16:creationId xmlns:a16="http://schemas.microsoft.com/office/drawing/2014/main" id="{3F642645-F92F-D1DB-84BC-FF3108E6F36E}"/>
                </a:ext>
              </a:extLst>
            </p:cNvPr>
            <p:cNvSpPr/>
            <p:nvPr/>
          </p:nvSpPr>
          <p:spPr>
            <a:xfrm>
              <a:off x="2708075" y="2686700"/>
              <a:ext cx="43975" cy="39875"/>
            </a:xfrm>
            <a:custGeom>
              <a:avLst/>
              <a:gdLst/>
              <a:ahLst/>
              <a:cxnLst/>
              <a:rect l="l" t="t" r="r" b="b"/>
              <a:pathLst>
                <a:path w="1759" h="1595" extrusionOk="0">
                  <a:moveTo>
                    <a:pt x="901" y="1"/>
                  </a:moveTo>
                  <a:cubicBezTo>
                    <a:pt x="765" y="1"/>
                    <a:pt x="629" y="95"/>
                    <a:pt x="642" y="283"/>
                  </a:cubicBezTo>
                  <a:lnTo>
                    <a:pt x="642" y="556"/>
                  </a:lnTo>
                  <a:lnTo>
                    <a:pt x="356" y="556"/>
                  </a:lnTo>
                  <a:cubicBezTo>
                    <a:pt x="348" y="555"/>
                    <a:pt x="340" y="555"/>
                    <a:pt x="333" y="555"/>
                  </a:cubicBezTo>
                  <a:cubicBezTo>
                    <a:pt x="1" y="555"/>
                    <a:pt x="1" y="1076"/>
                    <a:pt x="333" y="1076"/>
                  </a:cubicBezTo>
                  <a:cubicBezTo>
                    <a:pt x="340" y="1076"/>
                    <a:pt x="348" y="1076"/>
                    <a:pt x="356" y="1075"/>
                  </a:cubicBezTo>
                  <a:lnTo>
                    <a:pt x="642" y="1075"/>
                  </a:lnTo>
                  <a:lnTo>
                    <a:pt x="642" y="1361"/>
                  </a:lnTo>
                  <a:cubicBezTo>
                    <a:pt x="655" y="1516"/>
                    <a:pt x="778" y="1594"/>
                    <a:pt x="901" y="1594"/>
                  </a:cubicBezTo>
                  <a:cubicBezTo>
                    <a:pt x="1025" y="1594"/>
                    <a:pt x="1148" y="1516"/>
                    <a:pt x="1161" y="1361"/>
                  </a:cubicBezTo>
                  <a:lnTo>
                    <a:pt x="1161" y="1075"/>
                  </a:lnTo>
                  <a:lnTo>
                    <a:pt x="1434" y="1075"/>
                  </a:lnTo>
                  <a:cubicBezTo>
                    <a:pt x="1758" y="1049"/>
                    <a:pt x="1758" y="582"/>
                    <a:pt x="1434" y="556"/>
                  </a:cubicBezTo>
                  <a:lnTo>
                    <a:pt x="1161" y="556"/>
                  </a:lnTo>
                  <a:lnTo>
                    <a:pt x="1161" y="283"/>
                  </a:lnTo>
                  <a:cubicBezTo>
                    <a:pt x="1174" y="95"/>
                    <a:pt x="1038" y="1"/>
                    <a:pt x="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1349;p76">
              <a:extLst>
                <a:ext uri="{FF2B5EF4-FFF2-40B4-BE49-F238E27FC236}">
                  <a16:creationId xmlns:a16="http://schemas.microsoft.com/office/drawing/2014/main" id="{489A46C7-F927-2A70-09BA-07C346137734}"/>
                </a:ext>
              </a:extLst>
            </p:cNvPr>
            <p:cNvSpPr/>
            <p:nvPr/>
          </p:nvSpPr>
          <p:spPr>
            <a:xfrm>
              <a:off x="2760125" y="267040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1"/>
                  </a:moveTo>
                  <a:cubicBezTo>
                    <a:pt x="117" y="1"/>
                    <a:pt x="1" y="286"/>
                    <a:pt x="169" y="442"/>
                  </a:cubicBezTo>
                  <a:cubicBezTo>
                    <a:pt x="225" y="497"/>
                    <a:pt x="291" y="522"/>
                    <a:pt x="355" y="522"/>
                  </a:cubicBezTo>
                  <a:cubicBezTo>
                    <a:pt x="487" y="522"/>
                    <a:pt x="611" y="418"/>
                    <a:pt x="611" y="260"/>
                  </a:cubicBezTo>
                  <a:cubicBezTo>
                    <a:pt x="611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9" name="Google Shape;1350;p76">
            <a:extLst>
              <a:ext uri="{FF2B5EF4-FFF2-40B4-BE49-F238E27FC236}">
                <a16:creationId xmlns:a16="http://schemas.microsoft.com/office/drawing/2014/main" id="{5284D769-306C-C11D-B064-DF62AD4957F3}"/>
              </a:ext>
            </a:extLst>
          </p:cNvPr>
          <p:cNvGrpSpPr/>
          <p:nvPr/>
        </p:nvGrpSpPr>
        <p:grpSpPr>
          <a:xfrm>
            <a:off x="3216286" y="4298256"/>
            <a:ext cx="606357" cy="546809"/>
            <a:chOff x="2540775" y="3360375"/>
            <a:chExt cx="442950" cy="399450"/>
          </a:xfrm>
          <a:solidFill>
            <a:srgbClr val="2C2B7F"/>
          </a:solidFill>
        </p:grpSpPr>
        <p:sp>
          <p:nvSpPr>
            <p:cNvPr id="260" name="Google Shape;1351;p76">
              <a:extLst>
                <a:ext uri="{FF2B5EF4-FFF2-40B4-BE49-F238E27FC236}">
                  <a16:creationId xmlns:a16="http://schemas.microsoft.com/office/drawing/2014/main" id="{70137D01-4C9F-980F-9AC3-D26BFAF2E1BB}"/>
                </a:ext>
              </a:extLst>
            </p:cNvPr>
            <p:cNvSpPr/>
            <p:nvPr/>
          </p:nvSpPr>
          <p:spPr>
            <a:xfrm>
              <a:off x="2586525" y="3594850"/>
              <a:ext cx="22100" cy="57175"/>
            </a:xfrm>
            <a:custGeom>
              <a:avLst/>
              <a:gdLst/>
              <a:ahLst/>
              <a:cxnLst/>
              <a:rect l="l" t="t" r="r" b="b"/>
              <a:pathLst>
                <a:path w="884" h="2287" extrusionOk="0">
                  <a:moveTo>
                    <a:pt x="277" y="1"/>
                  </a:moveTo>
                  <a:cubicBezTo>
                    <a:pt x="145" y="1"/>
                    <a:pt x="39" y="113"/>
                    <a:pt x="26" y="249"/>
                  </a:cubicBezTo>
                  <a:cubicBezTo>
                    <a:pt x="26" y="300"/>
                    <a:pt x="0" y="1430"/>
                    <a:pt x="351" y="2144"/>
                  </a:cubicBezTo>
                  <a:cubicBezTo>
                    <a:pt x="403" y="2221"/>
                    <a:pt x="494" y="2273"/>
                    <a:pt x="585" y="2286"/>
                  </a:cubicBezTo>
                  <a:cubicBezTo>
                    <a:pt x="623" y="2273"/>
                    <a:pt x="662" y="2273"/>
                    <a:pt x="701" y="2247"/>
                  </a:cubicBezTo>
                  <a:cubicBezTo>
                    <a:pt x="831" y="2183"/>
                    <a:pt x="883" y="2040"/>
                    <a:pt x="818" y="1910"/>
                  </a:cubicBezTo>
                  <a:cubicBezTo>
                    <a:pt x="520" y="1326"/>
                    <a:pt x="546" y="275"/>
                    <a:pt x="546" y="262"/>
                  </a:cubicBezTo>
                  <a:cubicBezTo>
                    <a:pt x="546" y="119"/>
                    <a:pt x="442" y="2"/>
                    <a:pt x="299" y="2"/>
                  </a:cubicBezTo>
                  <a:cubicBezTo>
                    <a:pt x="292" y="1"/>
                    <a:pt x="284" y="1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352;p76">
              <a:extLst>
                <a:ext uri="{FF2B5EF4-FFF2-40B4-BE49-F238E27FC236}">
                  <a16:creationId xmlns:a16="http://schemas.microsoft.com/office/drawing/2014/main" id="{BB551904-A7CF-7747-3667-B823694C2A4A}"/>
                </a:ext>
              </a:extLst>
            </p:cNvPr>
            <p:cNvSpPr/>
            <p:nvPr/>
          </p:nvSpPr>
          <p:spPr>
            <a:xfrm>
              <a:off x="2703675" y="3669725"/>
              <a:ext cx="22075" cy="57575"/>
            </a:xfrm>
            <a:custGeom>
              <a:avLst/>
              <a:gdLst/>
              <a:ahLst/>
              <a:cxnLst/>
              <a:rect l="l" t="t" r="r" b="b"/>
              <a:pathLst>
                <a:path w="883" h="2303" extrusionOk="0">
                  <a:moveTo>
                    <a:pt x="285" y="0"/>
                  </a:moveTo>
                  <a:cubicBezTo>
                    <a:pt x="152" y="0"/>
                    <a:pt x="20" y="88"/>
                    <a:pt x="26" y="265"/>
                  </a:cubicBezTo>
                  <a:cubicBezTo>
                    <a:pt x="26" y="317"/>
                    <a:pt x="0" y="1459"/>
                    <a:pt x="351" y="2160"/>
                  </a:cubicBezTo>
                  <a:cubicBezTo>
                    <a:pt x="403" y="2251"/>
                    <a:pt x="493" y="2303"/>
                    <a:pt x="584" y="2303"/>
                  </a:cubicBezTo>
                  <a:cubicBezTo>
                    <a:pt x="623" y="2303"/>
                    <a:pt x="662" y="2290"/>
                    <a:pt x="701" y="2277"/>
                  </a:cubicBezTo>
                  <a:cubicBezTo>
                    <a:pt x="831" y="2212"/>
                    <a:pt x="883" y="2056"/>
                    <a:pt x="818" y="1926"/>
                  </a:cubicBezTo>
                  <a:cubicBezTo>
                    <a:pt x="519" y="1342"/>
                    <a:pt x="545" y="304"/>
                    <a:pt x="545" y="291"/>
                  </a:cubicBezTo>
                  <a:cubicBezTo>
                    <a:pt x="565" y="98"/>
                    <a:pt x="425" y="0"/>
                    <a:pt x="2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353;p76">
              <a:extLst>
                <a:ext uri="{FF2B5EF4-FFF2-40B4-BE49-F238E27FC236}">
                  <a16:creationId xmlns:a16="http://schemas.microsoft.com/office/drawing/2014/main" id="{561B2313-D039-725C-6C04-238E1E769631}"/>
                </a:ext>
              </a:extLst>
            </p:cNvPr>
            <p:cNvSpPr/>
            <p:nvPr/>
          </p:nvSpPr>
          <p:spPr>
            <a:xfrm>
              <a:off x="2795575" y="3485025"/>
              <a:ext cx="46800" cy="15625"/>
            </a:xfrm>
            <a:custGeom>
              <a:avLst/>
              <a:gdLst/>
              <a:ahLst/>
              <a:cxnLst/>
              <a:rect l="l" t="t" r="r" b="b"/>
              <a:pathLst>
                <a:path w="1872" h="625" extrusionOk="0">
                  <a:moveTo>
                    <a:pt x="1500" y="1"/>
                  </a:moveTo>
                  <a:cubicBezTo>
                    <a:pt x="1468" y="1"/>
                    <a:pt x="1434" y="7"/>
                    <a:pt x="1399" y="21"/>
                  </a:cubicBezTo>
                  <a:cubicBezTo>
                    <a:pt x="1256" y="95"/>
                    <a:pt x="1104" y="119"/>
                    <a:pt x="952" y="119"/>
                  </a:cubicBezTo>
                  <a:cubicBezTo>
                    <a:pt x="761" y="119"/>
                    <a:pt x="568" y="81"/>
                    <a:pt x="387" y="60"/>
                  </a:cubicBezTo>
                  <a:cubicBezTo>
                    <a:pt x="370" y="57"/>
                    <a:pt x="354" y="56"/>
                    <a:pt x="339" y="56"/>
                  </a:cubicBezTo>
                  <a:cubicBezTo>
                    <a:pt x="32" y="56"/>
                    <a:pt x="0" y="529"/>
                    <a:pt x="322" y="566"/>
                  </a:cubicBezTo>
                  <a:cubicBezTo>
                    <a:pt x="543" y="592"/>
                    <a:pt x="763" y="624"/>
                    <a:pt x="981" y="624"/>
                  </a:cubicBezTo>
                  <a:cubicBezTo>
                    <a:pt x="1198" y="624"/>
                    <a:pt x="1412" y="592"/>
                    <a:pt x="1620" y="488"/>
                  </a:cubicBezTo>
                  <a:cubicBezTo>
                    <a:pt x="1872" y="351"/>
                    <a:pt x="1740" y="1"/>
                    <a:pt x="1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354;p76">
              <a:extLst>
                <a:ext uri="{FF2B5EF4-FFF2-40B4-BE49-F238E27FC236}">
                  <a16:creationId xmlns:a16="http://schemas.microsoft.com/office/drawing/2014/main" id="{75E429C9-F39A-48E7-CE0B-E4FB66501BD9}"/>
                </a:ext>
              </a:extLst>
            </p:cNvPr>
            <p:cNvSpPr/>
            <p:nvPr/>
          </p:nvSpPr>
          <p:spPr>
            <a:xfrm>
              <a:off x="2817900" y="3513425"/>
              <a:ext cx="62375" cy="20475"/>
            </a:xfrm>
            <a:custGeom>
              <a:avLst/>
              <a:gdLst/>
              <a:ahLst/>
              <a:cxnLst/>
              <a:rect l="l" t="t" r="r" b="b"/>
              <a:pathLst>
                <a:path w="2495" h="819" extrusionOk="0">
                  <a:moveTo>
                    <a:pt x="2122" y="0"/>
                  </a:moveTo>
                  <a:cubicBezTo>
                    <a:pt x="2079" y="0"/>
                    <a:pt x="2033" y="12"/>
                    <a:pt x="1986" y="40"/>
                  </a:cubicBezTo>
                  <a:cubicBezTo>
                    <a:pt x="1492" y="282"/>
                    <a:pt x="663" y="300"/>
                    <a:pt x="412" y="300"/>
                  </a:cubicBezTo>
                  <a:cubicBezTo>
                    <a:pt x="366" y="300"/>
                    <a:pt x="340" y="300"/>
                    <a:pt x="338" y="300"/>
                  </a:cubicBezTo>
                  <a:lnTo>
                    <a:pt x="338" y="313"/>
                  </a:lnTo>
                  <a:lnTo>
                    <a:pt x="325" y="313"/>
                  </a:lnTo>
                  <a:cubicBezTo>
                    <a:pt x="0" y="339"/>
                    <a:pt x="0" y="793"/>
                    <a:pt x="325" y="819"/>
                  </a:cubicBezTo>
                  <a:lnTo>
                    <a:pt x="415" y="819"/>
                  </a:lnTo>
                  <a:cubicBezTo>
                    <a:pt x="714" y="819"/>
                    <a:pt x="1623" y="793"/>
                    <a:pt x="2220" y="494"/>
                  </a:cubicBezTo>
                  <a:cubicBezTo>
                    <a:pt x="2495" y="373"/>
                    <a:pt x="2359" y="0"/>
                    <a:pt x="2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355;p76">
              <a:extLst>
                <a:ext uri="{FF2B5EF4-FFF2-40B4-BE49-F238E27FC236}">
                  <a16:creationId xmlns:a16="http://schemas.microsoft.com/office/drawing/2014/main" id="{E4D75302-AB7C-2EED-154D-4BCD1FAB7AAC}"/>
                </a:ext>
              </a:extLst>
            </p:cNvPr>
            <p:cNvSpPr/>
            <p:nvPr/>
          </p:nvSpPr>
          <p:spPr>
            <a:xfrm>
              <a:off x="2540775" y="3360375"/>
              <a:ext cx="442950" cy="399450"/>
            </a:xfrm>
            <a:custGeom>
              <a:avLst/>
              <a:gdLst/>
              <a:ahLst/>
              <a:cxnLst/>
              <a:rect l="l" t="t" r="r" b="b"/>
              <a:pathLst>
                <a:path w="17718" h="15978" extrusionOk="0">
                  <a:moveTo>
                    <a:pt x="7565" y="961"/>
                  </a:moveTo>
                  <a:cubicBezTo>
                    <a:pt x="8009" y="961"/>
                    <a:pt x="8454" y="1058"/>
                    <a:pt x="8853" y="1269"/>
                  </a:cubicBezTo>
                  <a:lnTo>
                    <a:pt x="10462" y="2073"/>
                  </a:lnTo>
                  <a:cubicBezTo>
                    <a:pt x="10206" y="2204"/>
                    <a:pt x="9955" y="2255"/>
                    <a:pt x="9704" y="2255"/>
                  </a:cubicBezTo>
                  <a:cubicBezTo>
                    <a:pt x="9305" y="2255"/>
                    <a:pt x="8908" y="2126"/>
                    <a:pt x="8502" y="1983"/>
                  </a:cubicBezTo>
                  <a:cubicBezTo>
                    <a:pt x="8139" y="1853"/>
                    <a:pt x="7762" y="1788"/>
                    <a:pt x="7373" y="1788"/>
                  </a:cubicBezTo>
                  <a:cubicBezTo>
                    <a:pt x="7243" y="1788"/>
                    <a:pt x="7100" y="1788"/>
                    <a:pt x="6970" y="1801"/>
                  </a:cubicBezTo>
                  <a:lnTo>
                    <a:pt x="4037" y="2164"/>
                  </a:lnTo>
                  <a:cubicBezTo>
                    <a:pt x="4021" y="2166"/>
                    <a:pt x="4005" y="2167"/>
                    <a:pt x="3989" y="2167"/>
                  </a:cubicBezTo>
                  <a:cubicBezTo>
                    <a:pt x="3615" y="2167"/>
                    <a:pt x="3398" y="1736"/>
                    <a:pt x="3635" y="1424"/>
                  </a:cubicBezTo>
                  <a:cubicBezTo>
                    <a:pt x="3713" y="1334"/>
                    <a:pt x="3829" y="1269"/>
                    <a:pt x="3946" y="1256"/>
                  </a:cubicBezTo>
                  <a:lnTo>
                    <a:pt x="7334" y="970"/>
                  </a:lnTo>
                  <a:cubicBezTo>
                    <a:pt x="7411" y="964"/>
                    <a:pt x="7488" y="961"/>
                    <a:pt x="7565" y="961"/>
                  </a:cubicBezTo>
                  <a:close/>
                  <a:moveTo>
                    <a:pt x="9489" y="4111"/>
                  </a:moveTo>
                  <a:lnTo>
                    <a:pt x="12967" y="4319"/>
                  </a:lnTo>
                  <a:cubicBezTo>
                    <a:pt x="13408" y="4345"/>
                    <a:pt x="13811" y="4617"/>
                    <a:pt x="14005" y="5020"/>
                  </a:cubicBezTo>
                  <a:lnTo>
                    <a:pt x="14148" y="5344"/>
                  </a:lnTo>
                  <a:cubicBezTo>
                    <a:pt x="14304" y="5669"/>
                    <a:pt x="14304" y="6045"/>
                    <a:pt x="14148" y="6370"/>
                  </a:cubicBezTo>
                  <a:lnTo>
                    <a:pt x="14005" y="6694"/>
                  </a:lnTo>
                  <a:cubicBezTo>
                    <a:pt x="13811" y="7097"/>
                    <a:pt x="13408" y="7382"/>
                    <a:pt x="12967" y="7408"/>
                  </a:cubicBezTo>
                  <a:lnTo>
                    <a:pt x="9489" y="7603"/>
                  </a:lnTo>
                  <a:cubicBezTo>
                    <a:pt x="9465" y="7604"/>
                    <a:pt x="9441" y="7604"/>
                    <a:pt x="9417" y="7604"/>
                  </a:cubicBezTo>
                  <a:cubicBezTo>
                    <a:pt x="8781" y="7604"/>
                    <a:pt x="8179" y="7271"/>
                    <a:pt x="7866" y="6720"/>
                  </a:cubicBezTo>
                  <a:lnTo>
                    <a:pt x="7866" y="6733"/>
                  </a:lnTo>
                  <a:cubicBezTo>
                    <a:pt x="7736" y="6512"/>
                    <a:pt x="7671" y="6266"/>
                    <a:pt x="7645" y="6019"/>
                  </a:cubicBezTo>
                  <a:cubicBezTo>
                    <a:pt x="8191" y="5773"/>
                    <a:pt x="8775" y="5604"/>
                    <a:pt x="9372" y="5539"/>
                  </a:cubicBezTo>
                  <a:cubicBezTo>
                    <a:pt x="9697" y="5501"/>
                    <a:pt x="9648" y="5018"/>
                    <a:pt x="9342" y="5018"/>
                  </a:cubicBezTo>
                  <a:cubicBezTo>
                    <a:pt x="9331" y="5018"/>
                    <a:pt x="9319" y="5018"/>
                    <a:pt x="9307" y="5020"/>
                  </a:cubicBezTo>
                  <a:cubicBezTo>
                    <a:pt x="8749" y="5085"/>
                    <a:pt x="8204" y="5227"/>
                    <a:pt x="7684" y="5448"/>
                  </a:cubicBezTo>
                  <a:cubicBezTo>
                    <a:pt x="7723" y="5292"/>
                    <a:pt x="7788" y="5137"/>
                    <a:pt x="7866" y="4994"/>
                  </a:cubicBezTo>
                  <a:cubicBezTo>
                    <a:pt x="8178" y="4449"/>
                    <a:pt x="8749" y="4111"/>
                    <a:pt x="9385" y="4111"/>
                  </a:cubicBezTo>
                  <a:close/>
                  <a:moveTo>
                    <a:pt x="2791" y="5863"/>
                  </a:moveTo>
                  <a:cubicBezTo>
                    <a:pt x="3102" y="6551"/>
                    <a:pt x="3271" y="7278"/>
                    <a:pt x="3297" y="8031"/>
                  </a:cubicBezTo>
                  <a:cubicBezTo>
                    <a:pt x="3297" y="8382"/>
                    <a:pt x="2908" y="10186"/>
                    <a:pt x="3570" y="10186"/>
                  </a:cubicBezTo>
                  <a:cubicBezTo>
                    <a:pt x="3751" y="10186"/>
                    <a:pt x="3881" y="9991"/>
                    <a:pt x="3790" y="9809"/>
                  </a:cubicBezTo>
                  <a:cubicBezTo>
                    <a:pt x="3544" y="9316"/>
                    <a:pt x="3816" y="8576"/>
                    <a:pt x="3816" y="8031"/>
                  </a:cubicBezTo>
                  <a:cubicBezTo>
                    <a:pt x="3803" y="7304"/>
                    <a:pt x="3648" y="6590"/>
                    <a:pt x="3362" y="5915"/>
                  </a:cubicBezTo>
                  <a:lnTo>
                    <a:pt x="3362" y="5915"/>
                  </a:lnTo>
                  <a:cubicBezTo>
                    <a:pt x="4180" y="6123"/>
                    <a:pt x="4738" y="6876"/>
                    <a:pt x="4699" y="7720"/>
                  </a:cubicBezTo>
                  <a:lnTo>
                    <a:pt x="4699" y="7707"/>
                  </a:lnTo>
                  <a:lnTo>
                    <a:pt x="4491" y="11185"/>
                  </a:lnTo>
                  <a:cubicBezTo>
                    <a:pt x="4465" y="11639"/>
                    <a:pt x="4193" y="12042"/>
                    <a:pt x="3790" y="12224"/>
                  </a:cubicBezTo>
                  <a:cubicBezTo>
                    <a:pt x="3472" y="12366"/>
                    <a:pt x="3210" y="12438"/>
                    <a:pt x="2947" y="12438"/>
                  </a:cubicBezTo>
                  <a:cubicBezTo>
                    <a:pt x="2684" y="12438"/>
                    <a:pt x="2421" y="12366"/>
                    <a:pt x="2103" y="12224"/>
                  </a:cubicBezTo>
                  <a:cubicBezTo>
                    <a:pt x="1688" y="12042"/>
                    <a:pt x="1415" y="11639"/>
                    <a:pt x="1402" y="11185"/>
                  </a:cubicBezTo>
                  <a:lnTo>
                    <a:pt x="1194" y="7707"/>
                  </a:lnTo>
                  <a:cubicBezTo>
                    <a:pt x="1156" y="6772"/>
                    <a:pt x="1856" y="5954"/>
                    <a:pt x="2791" y="5863"/>
                  </a:cubicBezTo>
                  <a:close/>
                  <a:moveTo>
                    <a:pt x="7477" y="8888"/>
                  </a:moveTo>
                  <a:cubicBezTo>
                    <a:pt x="7788" y="9563"/>
                    <a:pt x="7957" y="10303"/>
                    <a:pt x="7983" y="11042"/>
                  </a:cubicBezTo>
                  <a:cubicBezTo>
                    <a:pt x="7983" y="11328"/>
                    <a:pt x="7957" y="11613"/>
                    <a:pt x="7918" y="11899"/>
                  </a:cubicBezTo>
                  <a:cubicBezTo>
                    <a:pt x="7866" y="12314"/>
                    <a:pt x="7814" y="12665"/>
                    <a:pt x="8009" y="13067"/>
                  </a:cubicBezTo>
                  <a:cubicBezTo>
                    <a:pt x="8061" y="13145"/>
                    <a:pt x="8152" y="13210"/>
                    <a:pt x="8242" y="13210"/>
                  </a:cubicBezTo>
                  <a:cubicBezTo>
                    <a:pt x="8281" y="13197"/>
                    <a:pt x="8320" y="13197"/>
                    <a:pt x="8359" y="13184"/>
                  </a:cubicBezTo>
                  <a:cubicBezTo>
                    <a:pt x="8489" y="13119"/>
                    <a:pt x="8541" y="12963"/>
                    <a:pt x="8476" y="12834"/>
                  </a:cubicBezTo>
                  <a:cubicBezTo>
                    <a:pt x="8346" y="12574"/>
                    <a:pt x="8385" y="12353"/>
                    <a:pt x="8424" y="11964"/>
                  </a:cubicBezTo>
                  <a:cubicBezTo>
                    <a:pt x="8476" y="11665"/>
                    <a:pt x="8489" y="11354"/>
                    <a:pt x="8502" y="11055"/>
                  </a:cubicBezTo>
                  <a:cubicBezTo>
                    <a:pt x="8476" y="10328"/>
                    <a:pt x="8333" y="9615"/>
                    <a:pt x="8048" y="8940"/>
                  </a:cubicBezTo>
                  <a:lnTo>
                    <a:pt x="8048" y="8940"/>
                  </a:lnTo>
                  <a:cubicBezTo>
                    <a:pt x="8865" y="9147"/>
                    <a:pt x="9411" y="9900"/>
                    <a:pt x="9372" y="10731"/>
                  </a:cubicBezTo>
                  <a:lnTo>
                    <a:pt x="9385" y="10731"/>
                  </a:lnTo>
                  <a:lnTo>
                    <a:pt x="9177" y="14209"/>
                  </a:lnTo>
                  <a:cubicBezTo>
                    <a:pt x="9151" y="14664"/>
                    <a:pt x="8878" y="15053"/>
                    <a:pt x="8463" y="15248"/>
                  </a:cubicBezTo>
                  <a:cubicBezTo>
                    <a:pt x="8152" y="15391"/>
                    <a:pt x="7889" y="15462"/>
                    <a:pt x="7626" y="15462"/>
                  </a:cubicBezTo>
                  <a:cubicBezTo>
                    <a:pt x="7363" y="15462"/>
                    <a:pt x="7100" y="15391"/>
                    <a:pt x="6789" y="15248"/>
                  </a:cubicBezTo>
                  <a:cubicBezTo>
                    <a:pt x="6373" y="15053"/>
                    <a:pt x="6101" y="14664"/>
                    <a:pt x="6075" y="14209"/>
                  </a:cubicBezTo>
                  <a:lnTo>
                    <a:pt x="5880" y="10731"/>
                  </a:lnTo>
                  <a:cubicBezTo>
                    <a:pt x="5841" y="9783"/>
                    <a:pt x="6542" y="8979"/>
                    <a:pt x="7477" y="8888"/>
                  </a:cubicBezTo>
                  <a:close/>
                  <a:moveTo>
                    <a:pt x="841" y="0"/>
                  </a:moveTo>
                  <a:cubicBezTo>
                    <a:pt x="723" y="0"/>
                    <a:pt x="604" y="28"/>
                    <a:pt x="494" y="87"/>
                  </a:cubicBezTo>
                  <a:cubicBezTo>
                    <a:pt x="143" y="282"/>
                    <a:pt x="0" y="723"/>
                    <a:pt x="182" y="1100"/>
                  </a:cubicBezTo>
                  <a:cubicBezTo>
                    <a:pt x="948" y="2528"/>
                    <a:pt x="1675" y="3994"/>
                    <a:pt x="2466" y="5396"/>
                  </a:cubicBezTo>
                  <a:cubicBezTo>
                    <a:pt x="1376" y="5643"/>
                    <a:pt x="623" y="6629"/>
                    <a:pt x="688" y="7746"/>
                  </a:cubicBezTo>
                  <a:lnTo>
                    <a:pt x="883" y="11224"/>
                  </a:lnTo>
                  <a:cubicBezTo>
                    <a:pt x="922" y="11860"/>
                    <a:pt x="1311" y="12431"/>
                    <a:pt x="1895" y="12704"/>
                  </a:cubicBezTo>
                  <a:cubicBezTo>
                    <a:pt x="2226" y="12879"/>
                    <a:pt x="2587" y="12967"/>
                    <a:pt x="2947" y="12967"/>
                  </a:cubicBezTo>
                  <a:cubicBezTo>
                    <a:pt x="3307" y="12967"/>
                    <a:pt x="3667" y="12879"/>
                    <a:pt x="3998" y="12704"/>
                  </a:cubicBezTo>
                  <a:cubicBezTo>
                    <a:pt x="4595" y="12431"/>
                    <a:pt x="4985" y="11860"/>
                    <a:pt x="5011" y="11224"/>
                  </a:cubicBezTo>
                  <a:lnTo>
                    <a:pt x="5218" y="7746"/>
                  </a:lnTo>
                  <a:cubicBezTo>
                    <a:pt x="5231" y="7369"/>
                    <a:pt x="5166" y="6980"/>
                    <a:pt x="4998" y="6642"/>
                  </a:cubicBezTo>
                  <a:lnTo>
                    <a:pt x="4998" y="6642"/>
                  </a:lnTo>
                  <a:lnTo>
                    <a:pt x="7334" y="8382"/>
                  </a:lnTo>
                  <a:cubicBezTo>
                    <a:pt x="6166" y="8550"/>
                    <a:pt x="5309" y="9576"/>
                    <a:pt x="5374" y="10770"/>
                  </a:cubicBezTo>
                  <a:lnTo>
                    <a:pt x="5569" y="14235"/>
                  </a:lnTo>
                  <a:cubicBezTo>
                    <a:pt x="5608" y="14884"/>
                    <a:pt x="5997" y="15455"/>
                    <a:pt x="6581" y="15715"/>
                  </a:cubicBezTo>
                  <a:cubicBezTo>
                    <a:pt x="6912" y="15890"/>
                    <a:pt x="7272" y="15978"/>
                    <a:pt x="7632" y="15978"/>
                  </a:cubicBezTo>
                  <a:cubicBezTo>
                    <a:pt x="7993" y="15978"/>
                    <a:pt x="8353" y="15890"/>
                    <a:pt x="8684" y="15715"/>
                  </a:cubicBezTo>
                  <a:cubicBezTo>
                    <a:pt x="9268" y="15455"/>
                    <a:pt x="9657" y="14884"/>
                    <a:pt x="9696" y="14235"/>
                  </a:cubicBezTo>
                  <a:lnTo>
                    <a:pt x="9891" y="10770"/>
                  </a:lnTo>
                  <a:cubicBezTo>
                    <a:pt x="9904" y="10432"/>
                    <a:pt x="9865" y="10108"/>
                    <a:pt x="9748" y="9809"/>
                  </a:cubicBezTo>
                  <a:lnTo>
                    <a:pt x="9748" y="9809"/>
                  </a:lnTo>
                  <a:lnTo>
                    <a:pt x="10968" y="10497"/>
                  </a:lnTo>
                  <a:cubicBezTo>
                    <a:pt x="10683" y="11497"/>
                    <a:pt x="11098" y="12639"/>
                    <a:pt x="12084" y="13080"/>
                  </a:cubicBezTo>
                  <a:lnTo>
                    <a:pt x="13058" y="13509"/>
                  </a:lnTo>
                  <a:cubicBezTo>
                    <a:pt x="13098" y="13527"/>
                    <a:pt x="13136" y="13535"/>
                    <a:pt x="13171" y="13535"/>
                  </a:cubicBezTo>
                  <a:cubicBezTo>
                    <a:pt x="13414" y="13535"/>
                    <a:pt x="13538" y="13155"/>
                    <a:pt x="13266" y="13041"/>
                  </a:cubicBezTo>
                  <a:lnTo>
                    <a:pt x="12292" y="12613"/>
                  </a:lnTo>
                  <a:cubicBezTo>
                    <a:pt x="11734" y="12353"/>
                    <a:pt x="11371" y="11782"/>
                    <a:pt x="11397" y="11159"/>
                  </a:cubicBezTo>
                  <a:cubicBezTo>
                    <a:pt x="11397" y="10536"/>
                    <a:pt x="11695" y="9965"/>
                    <a:pt x="12201" y="9602"/>
                  </a:cubicBezTo>
                  <a:cubicBezTo>
                    <a:pt x="12474" y="9400"/>
                    <a:pt x="12803" y="9299"/>
                    <a:pt x="13133" y="9299"/>
                  </a:cubicBezTo>
                  <a:cubicBezTo>
                    <a:pt x="13398" y="9299"/>
                    <a:pt x="13664" y="9365"/>
                    <a:pt x="13902" y="9498"/>
                  </a:cubicBezTo>
                  <a:lnTo>
                    <a:pt x="16666" y="11146"/>
                  </a:lnTo>
                  <a:cubicBezTo>
                    <a:pt x="17186" y="11458"/>
                    <a:pt x="17186" y="12029"/>
                    <a:pt x="17147" y="12561"/>
                  </a:cubicBezTo>
                  <a:cubicBezTo>
                    <a:pt x="17121" y="12924"/>
                    <a:pt x="16952" y="13249"/>
                    <a:pt x="16679" y="13483"/>
                  </a:cubicBezTo>
                  <a:cubicBezTo>
                    <a:pt x="16367" y="13736"/>
                    <a:pt x="16033" y="13990"/>
                    <a:pt x="15643" y="13990"/>
                  </a:cubicBezTo>
                  <a:cubicBezTo>
                    <a:pt x="15515" y="13990"/>
                    <a:pt x="15380" y="13962"/>
                    <a:pt x="15239" y="13898"/>
                  </a:cubicBezTo>
                  <a:lnTo>
                    <a:pt x="14447" y="13547"/>
                  </a:lnTo>
                  <a:cubicBezTo>
                    <a:pt x="14409" y="13532"/>
                    <a:pt x="14374" y="13525"/>
                    <a:pt x="14340" y="13525"/>
                  </a:cubicBezTo>
                  <a:cubicBezTo>
                    <a:pt x="14093" y="13525"/>
                    <a:pt x="13965" y="13902"/>
                    <a:pt x="14239" y="14028"/>
                  </a:cubicBezTo>
                  <a:lnTo>
                    <a:pt x="15031" y="14378"/>
                  </a:lnTo>
                  <a:cubicBezTo>
                    <a:pt x="15234" y="14466"/>
                    <a:pt x="15430" y="14504"/>
                    <a:pt x="15618" y="14504"/>
                  </a:cubicBezTo>
                  <a:cubicBezTo>
                    <a:pt x="16128" y="14504"/>
                    <a:pt x="16587" y="14223"/>
                    <a:pt x="17004" y="13872"/>
                  </a:cubicBezTo>
                  <a:cubicBezTo>
                    <a:pt x="17380" y="13560"/>
                    <a:pt x="17627" y="13093"/>
                    <a:pt x="17666" y="12600"/>
                  </a:cubicBezTo>
                  <a:cubicBezTo>
                    <a:pt x="17718" y="11860"/>
                    <a:pt x="17640" y="11133"/>
                    <a:pt x="16926" y="10705"/>
                  </a:cubicBezTo>
                  <a:lnTo>
                    <a:pt x="16913" y="10705"/>
                  </a:lnTo>
                  <a:lnTo>
                    <a:pt x="14148" y="9056"/>
                  </a:lnTo>
                  <a:cubicBezTo>
                    <a:pt x="13824" y="8872"/>
                    <a:pt x="13467" y="8782"/>
                    <a:pt x="13112" y="8782"/>
                  </a:cubicBezTo>
                  <a:cubicBezTo>
                    <a:pt x="12642" y="8782"/>
                    <a:pt x="12176" y="8941"/>
                    <a:pt x="11799" y="9251"/>
                  </a:cubicBezTo>
                  <a:lnTo>
                    <a:pt x="9761" y="8109"/>
                  </a:lnTo>
                  <a:lnTo>
                    <a:pt x="12980" y="7927"/>
                  </a:lnTo>
                  <a:cubicBezTo>
                    <a:pt x="13616" y="7888"/>
                    <a:pt x="14187" y="7499"/>
                    <a:pt x="14460" y="6915"/>
                  </a:cubicBezTo>
                  <a:lnTo>
                    <a:pt x="14616" y="6590"/>
                  </a:lnTo>
                  <a:cubicBezTo>
                    <a:pt x="14823" y="6136"/>
                    <a:pt x="14823" y="5604"/>
                    <a:pt x="14616" y="5150"/>
                  </a:cubicBezTo>
                  <a:lnTo>
                    <a:pt x="14460" y="4825"/>
                  </a:lnTo>
                  <a:cubicBezTo>
                    <a:pt x="14187" y="4228"/>
                    <a:pt x="13616" y="3839"/>
                    <a:pt x="12980" y="3813"/>
                  </a:cubicBezTo>
                  <a:lnTo>
                    <a:pt x="9502" y="3605"/>
                  </a:lnTo>
                  <a:cubicBezTo>
                    <a:pt x="9456" y="3602"/>
                    <a:pt x="9411" y="3601"/>
                    <a:pt x="9365" y="3601"/>
                  </a:cubicBezTo>
                  <a:cubicBezTo>
                    <a:pt x="8559" y="3601"/>
                    <a:pt x="7805" y="4034"/>
                    <a:pt x="7412" y="4747"/>
                  </a:cubicBezTo>
                  <a:cubicBezTo>
                    <a:pt x="7113" y="5253"/>
                    <a:pt x="7035" y="5850"/>
                    <a:pt x="7178" y="6409"/>
                  </a:cubicBezTo>
                  <a:lnTo>
                    <a:pt x="5348" y="5046"/>
                  </a:lnTo>
                  <a:cubicBezTo>
                    <a:pt x="5283" y="5007"/>
                    <a:pt x="5205" y="4968"/>
                    <a:pt x="5140" y="4942"/>
                  </a:cubicBezTo>
                  <a:lnTo>
                    <a:pt x="3868" y="4514"/>
                  </a:lnTo>
                  <a:cubicBezTo>
                    <a:pt x="3713" y="4462"/>
                    <a:pt x="3583" y="4345"/>
                    <a:pt x="3505" y="4202"/>
                  </a:cubicBezTo>
                  <a:lnTo>
                    <a:pt x="2856" y="2956"/>
                  </a:lnTo>
                  <a:cubicBezTo>
                    <a:pt x="2801" y="2859"/>
                    <a:pt x="2716" y="2818"/>
                    <a:pt x="2631" y="2818"/>
                  </a:cubicBezTo>
                  <a:cubicBezTo>
                    <a:pt x="2457" y="2818"/>
                    <a:pt x="2288" y="2993"/>
                    <a:pt x="2402" y="3203"/>
                  </a:cubicBezTo>
                  <a:lnTo>
                    <a:pt x="3051" y="4449"/>
                  </a:lnTo>
                  <a:cubicBezTo>
                    <a:pt x="3193" y="4708"/>
                    <a:pt x="3427" y="4903"/>
                    <a:pt x="3700" y="4994"/>
                  </a:cubicBezTo>
                  <a:lnTo>
                    <a:pt x="4972" y="5435"/>
                  </a:lnTo>
                  <a:cubicBezTo>
                    <a:pt x="4998" y="5435"/>
                    <a:pt x="5023" y="5448"/>
                    <a:pt x="5036" y="5461"/>
                  </a:cubicBezTo>
                  <a:lnTo>
                    <a:pt x="7957" y="7629"/>
                  </a:lnTo>
                  <a:cubicBezTo>
                    <a:pt x="8074" y="7733"/>
                    <a:pt x="8191" y="7823"/>
                    <a:pt x="8320" y="7901"/>
                  </a:cubicBezTo>
                  <a:lnTo>
                    <a:pt x="11423" y="9628"/>
                  </a:lnTo>
                  <a:cubicBezTo>
                    <a:pt x="11319" y="9744"/>
                    <a:pt x="11241" y="9874"/>
                    <a:pt x="11163" y="10017"/>
                  </a:cubicBezTo>
                  <a:lnTo>
                    <a:pt x="8762" y="8667"/>
                  </a:lnTo>
                  <a:cubicBezTo>
                    <a:pt x="8515" y="8550"/>
                    <a:pt x="8268" y="8420"/>
                    <a:pt x="8035" y="8265"/>
                  </a:cubicBezTo>
                  <a:lnTo>
                    <a:pt x="4829" y="5876"/>
                  </a:lnTo>
                  <a:cubicBezTo>
                    <a:pt x="4816" y="5863"/>
                    <a:pt x="4790" y="5850"/>
                    <a:pt x="4764" y="5837"/>
                  </a:cubicBezTo>
                  <a:lnTo>
                    <a:pt x="3038" y="5253"/>
                  </a:lnTo>
                  <a:cubicBezTo>
                    <a:pt x="2986" y="5227"/>
                    <a:pt x="2934" y="5188"/>
                    <a:pt x="2908" y="5137"/>
                  </a:cubicBezTo>
                  <a:lnTo>
                    <a:pt x="636" y="853"/>
                  </a:lnTo>
                  <a:cubicBezTo>
                    <a:pt x="557" y="669"/>
                    <a:pt x="705" y="520"/>
                    <a:pt x="856" y="520"/>
                  </a:cubicBezTo>
                  <a:cubicBezTo>
                    <a:pt x="928" y="520"/>
                    <a:pt x="1001" y="553"/>
                    <a:pt x="1052" y="633"/>
                  </a:cubicBezTo>
                  <a:lnTo>
                    <a:pt x="1766" y="1970"/>
                  </a:lnTo>
                  <a:cubicBezTo>
                    <a:pt x="1812" y="2063"/>
                    <a:pt x="1890" y="2114"/>
                    <a:pt x="1981" y="2114"/>
                  </a:cubicBezTo>
                  <a:cubicBezTo>
                    <a:pt x="1991" y="2114"/>
                    <a:pt x="2002" y="2114"/>
                    <a:pt x="2012" y="2112"/>
                  </a:cubicBezTo>
                  <a:lnTo>
                    <a:pt x="3064" y="2008"/>
                  </a:lnTo>
                  <a:cubicBezTo>
                    <a:pt x="3204" y="2406"/>
                    <a:pt x="3566" y="2667"/>
                    <a:pt x="3969" y="2667"/>
                  </a:cubicBezTo>
                  <a:cubicBezTo>
                    <a:pt x="4013" y="2667"/>
                    <a:pt x="4057" y="2664"/>
                    <a:pt x="4102" y="2657"/>
                  </a:cubicBezTo>
                  <a:lnTo>
                    <a:pt x="7035" y="2333"/>
                  </a:lnTo>
                  <a:cubicBezTo>
                    <a:pt x="7160" y="2315"/>
                    <a:pt x="7284" y="2306"/>
                    <a:pt x="7408" y="2306"/>
                  </a:cubicBezTo>
                  <a:cubicBezTo>
                    <a:pt x="7724" y="2306"/>
                    <a:pt x="8035" y="2364"/>
                    <a:pt x="8333" y="2476"/>
                  </a:cubicBezTo>
                  <a:cubicBezTo>
                    <a:pt x="8801" y="2642"/>
                    <a:pt x="9256" y="2777"/>
                    <a:pt x="9715" y="2777"/>
                  </a:cubicBezTo>
                  <a:cubicBezTo>
                    <a:pt x="10046" y="2777"/>
                    <a:pt x="10379" y="2707"/>
                    <a:pt x="10722" y="2528"/>
                  </a:cubicBezTo>
                  <a:cubicBezTo>
                    <a:pt x="11085" y="2346"/>
                    <a:pt x="11085" y="1827"/>
                    <a:pt x="10722" y="1632"/>
                  </a:cubicBezTo>
                  <a:lnTo>
                    <a:pt x="9099" y="814"/>
                  </a:lnTo>
                  <a:cubicBezTo>
                    <a:pt x="8627" y="573"/>
                    <a:pt x="8108" y="452"/>
                    <a:pt x="7582" y="452"/>
                  </a:cubicBezTo>
                  <a:cubicBezTo>
                    <a:pt x="7487" y="452"/>
                    <a:pt x="7391" y="456"/>
                    <a:pt x="7295" y="464"/>
                  </a:cubicBezTo>
                  <a:lnTo>
                    <a:pt x="3907" y="749"/>
                  </a:lnTo>
                  <a:cubicBezTo>
                    <a:pt x="3479" y="788"/>
                    <a:pt x="3141" y="1100"/>
                    <a:pt x="3038" y="1502"/>
                  </a:cubicBezTo>
                  <a:lnTo>
                    <a:pt x="2142" y="1593"/>
                  </a:lnTo>
                  <a:lnTo>
                    <a:pt x="1506" y="399"/>
                  </a:lnTo>
                  <a:cubicBezTo>
                    <a:pt x="1371" y="146"/>
                    <a:pt x="1110" y="0"/>
                    <a:pt x="8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1356;p76">
              <a:extLst>
                <a:ext uri="{FF2B5EF4-FFF2-40B4-BE49-F238E27FC236}">
                  <a16:creationId xmlns:a16="http://schemas.microsoft.com/office/drawing/2014/main" id="{6D3D92C1-A7CB-B9EF-F99F-7A3AFE765368}"/>
                </a:ext>
              </a:extLst>
            </p:cNvPr>
            <p:cNvSpPr/>
            <p:nvPr/>
          </p:nvSpPr>
          <p:spPr>
            <a:xfrm>
              <a:off x="2848400" y="3619375"/>
              <a:ext cx="96575" cy="67200"/>
            </a:xfrm>
            <a:custGeom>
              <a:avLst/>
              <a:gdLst/>
              <a:ahLst/>
              <a:cxnLst/>
              <a:rect l="l" t="t" r="r" b="b"/>
              <a:pathLst>
                <a:path w="3863" h="2688" extrusionOk="0">
                  <a:moveTo>
                    <a:pt x="965" y="496"/>
                  </a:moveTo>
                  <a:cubicBezTo>
                    <a:pt x="1112" y="496"/>
                    <a:pt x="1282" y="549"/>
                    <a:pt x="1389" y="566"/>
                  </a:cubicBezTo>
                  <a:cubicBezTo>
                    <a:pt x="1999" y="656"/>
                    <a:pt x="2544" y="981"/>
                    <a:pt x="2947" y="1448"/>
                  </a:cubicBezTo>
                  <a:cubicBezTo>
                    <a:pt x="3050" y="1591"/>
                    <a:pt x="3362" y="1851"/>
                    <a:pt x="3245" y="2058"/>
                  </a:cubicBezTo>
                  <a:cubicBezTo>
                    <a:pt x="3198" y="2143"/>
                    <a:pt x="3107" y="2169"/>
                    <a:pt x="3005" y="2169"/>
                  </a:cubicBezTo>
                  <a:cubicBezTo>
                    <a:pt x="2854" y="2169"/>
                    <a:pt x="2678" y="2113"/>
                    <a:pt x="2570" y="2097"/>
                  </a:cubicBezTo>
                  <a:cubicBezTo>
                    <a:pt x="1960" y="1993"/>
                    <a:pt x="1415" y="1682"/>
                    <a:pt x="1026" y="1202"/>
                  </a:cubicBezTo>
                  <a:lnTo>
                    <a:pt x="1026" y="1215"/>
                  </a:lnTo>
                  <a:cubicBezTo>
                    <a:pt x="896" y="1059"/>
                    <a:pt x="558" y="786"/>
                    <a:pt x="753" y="566"/>
                  </a:cubicBezTo>
                  <a:cubicBezTo>
                    <a:pt x="805" y="513"/>
                    <a:pt x="881" y="496"/>
                    <a:pt x="965" y="496"/>
                  </a:cubicBezTo>
                  <a:close/>
                  <a:moveTo>
                    <a:pt x="935" y="1"/>
                  </a:moveTo>
                  <a:cubicBezTo>
                    <a:pt x="672" y="1"/>
                    <a:pt x="428" y="73"/>
                    <a:pt x="273" y="345"/>
                  </a:cubicBezTo>
                  <a:cubicBezTo>
                    <a:pt x="0" y="812"/>
                    <a:pt x="351" y="1189"/>
                    <a:pt x="623" y="1539"/>
                  </a:cubicBezTo>
                  <a:cubicBezTo>
                    <a:pt x="1090" y="2110"/>
                    <a:pt x="1765" y="2487"/>
                    <a:pt x="2492" y="2603"/>
                  </a:cubicBezTo>
                  <a:lnTo>
                    <a:pt x="2947" y="2681"/>
                  </a:lnTo>
                  <a:cubicBezTo>
                    <a:pt x="2980" y="2686"/>
                    <a:pt x="3013" y="2688"/>
                    <a:pt x="3045" y="2688"/>
                  </a:cubicBezTo>
                  <a:cubicBezTo>
                    <a:pt x="3505" y="2688"/>
                    <a:pt x="3862" y="2271"/>
                    <a:pt x="3777" y="1799"/>
                  </a:cubicBezTo>
                  <a:cubicBezTo>
                    <a:pt x="3725" y="1539"/>
                    <a:pt x="3505" y="1331"/>
                    <a:pt x="3336" y="1137"/>
                  </a:cubicBezTo>
                  <a:cubicBezTo>
                    <a:pt x="2869" y="553"/>
                    <a:pt x="2207" y="176"/>
                    <a:pt x="1467" y="59"/>
                  </a:cubicBezTo>
                  <a:cubicBezTo>
                    <a:pt x="1295" y="33"/>
                    <a:pt x="1111" y="1"/>
                    <a:pt x="9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6" name="Google Shape;1357;p76">
            <a:extLst>
              <a:ext uri="{FF2B5EF4-FFF2-40B4-BE49-F238E27FC236}">
                <a16:creationId xmlns:a16="http://schemas.microsoft.com/office/drawing/2014/main" id="{0AEE34F1-B940-EFFC-9611-F46D92DA5BA9}"/>
              </a:ext>
            </a:extLst>
          </p:cNvPr>
          <p:cNvGrpSpPr/>
          <p:nvPr/>
        </p:nvGrpSpPr>
        <p:grpSpPr>
          <a:xfrm>
            <a:off x="3222856" y="5213095"/>
            <a:ext cx="593215" cy="601463"/>
            <a:chOff x="2540650" y="4028675"/>
            <a:chExt cx="433350" cy="439375"/>
          </a:xfrm>
          <a:solidFill>
            <a:srgbClr val="2C2B7F"/>
          </a:solidFill>
        </p:grpSpPr>
        <p:sp>
          <p:nvSpPr>
            <p:cNvPr id="267" name="Google Shape;1358;p76">
              <a:extLst>
                <a:ext uri="{FF2B5EF4-FFF2-40B4-BE49-F238E27FC236}">
                  <a16:creationId xmlns:a16="http://schemas.microsoft.com/office/drawing/2014/main" id="{42CEBDF0-0A0B-5180-4E1D-1AA2686919D6}"/>
                </a:ext>
              </a:extLst>
            </p:cNvPr>
            <p:cNvSpPr/>
            <p:nvPr/>
          </p:nvSpPr>
          <p:spPr>
            <a:xfrm>
              <a:off x="2540650" y="4279350"/>
              <a:ext cx="433350" cy="188700"/>
            </a:xfrm>
            <a:custGeom>
              <a:avLst/>
              <a:gdLst/>
              <a:ahLst/>
              <a:cxnLst/>
              <a:rect l="l" t="t" r="r" b="b"/>
              <a:pathLst>
                <a:path w="17334" h="7548" extrusionOk="0">
                  <a:moveTo>
                    <a:pt x="2646" y="635"/>
                  </a:moveTo>
                  <a:cubicBezTo>
                    <a:pt x="2732" y="635"/>
                    <a:pt x="2819" y="655"/>
                    <a:pt x="2900" y="697"/>
                  </a:cubicBezTo>
                  <a:lnTo>
                    <a:pt x="6339" y="2527"/>
                  </a:lnTo>
                  <a:cubicBezTo>
                    <a:pt x="6093" y="2475"/>
                    <a:pt x="2108" y="1112"/>
                    <a:pt x="2108" y="1112"/>
                  </a:cubicBezTo>
                  <a:cubicBezTo>
                    <a:pt x="2121" y="1035"/>
                    <a:pt x="2147" y="957"/>
                    <a:pt x="2186" y="879"/>
                  </a:cubicBezTo>
                  <a:cubicBezTo>
                    <a:pt x="2291" y="721"/>
                    <a:pt x="2467" y="635"/>
                    <a:pt x="2646" y="635"/>
                  </a:cubicBezTo>
                  <a:close/>
                  <a:moveTo>
                    <a:pt x="8435" y="0"/>
                  </a:moveTo>
                  <a:cubicBezTo>
                    <a:pt x="7562" y="0"/>
                    <a:pt x="7081" y="1222"/>
                    <a:pt x="7923" y="1787"/>
                  </a:cubicBezTo>
                  <a:lnTo>
                    <a:pt x="11700" y="4163"/>
                  </a:lnTo>
                  <a:cubicBezTo>
                    <a:pt x="11749" y="4193"/>
                    <a:pt x="11798" y="4206"/>
                    <a:pt x="11843" y="4206"/>
                  </a:cubicBezTo>
                  <a:cubicBezTo>
                    <a:pt x="12073" y="4206"/>
                    <a:pt x="12222" y="3873"/>
                    <a:pt x="11973" y="3721"/>
                  </a:cubicBezTo>
                  <a:lnTo>
                    <a:pt x="8196" y="1346"/>
                  </a:lnTo>
                  <a:cubicBezTo>
                    <a:pt x="7776" y="1097"/>
                    <a:pt x="8000" y="501"/>
                    <a:pt x="8409" y="501"/>
                  </a:cubicBezTo>
                  <a:cubicBezTo>
                    <a:pt x="8469" y="501"/>
                    <a:pt x="8532" y="513"/>
                    <a:pt x="8598" y="541"/>
                  </a:cubicBezTo>
                  <a:lnTo>
                    <a:pt x="11596" y="1697"/>
                  </a:lnTo>
                  <a:cubicBezTo>
                    <a:pt x="11739" y="1748"/>
                    <a:pt x="11908" y="1787"/>
                    <a:pt x="12064" y="1800"/>
                  </a:cubicBezTo>
                  <a:lnTo>
                    <a:pt x="13647" y="1891"/>
                  </a:lnTo>
                  <a:cubicBezTo>
                    <a:pt x="14231" y="1930"/>
                    <a:pt x="14763" y="2229"/>
                    <a:pt x="15088" y="2709"/>
                  </a:cubicBezTo>
                  <a:cubicBezTo>
                    <a:pt x="15451" y="3228"/>
                    <a:pt x="16100" y="3397"/>
                    <a:pt x="16671" y="3631"/>
                  </a:cubicBezTo>
                  <a:cubicBezTo>
                    <a:pt x="16749" y="3669"/>
                    <a:pt x="16801" y="3747"/>
                    <a:pt x="16801" y="3838"/>
                  </a:cubicBezTo>
                  <a:lnTo>
                    <a:pt x="16801" y="6798"/>
                  </a:lnTo>
                  <a:cubicBezTo>
                    <a:pt x="16801" y="6951"/>
                    <a:pt x="16701" y="7003"/>
                    <a:pt x="16588" y="7003"/>
                  </a:cubicBezTo>
                  <a:cubicBezTo>
                    <a:pt x="16529" y="7003"/>
                    <a:pt x="16466" y="6989"/>
                    <a:pt x="16412" y="6966"/>
                  </a:cubicBezTo>
                  <a:cubicBezTo>
                    <a:pt x="15880" y="6759"/>
                    <a:pt x="15321" y="6642"/>
                    <a:pt x="14750" y="6629"/>
                  </a:cubicBezTo>
                  <a:lnTo>
                    <a:pt x="10506" y="6525"/>
                  </a:lnTo>
                  <a:cubicBezTo>
                    <a:pt x="9870" y="6499"/>
                    <a:pt x="9260" y="6356"/>
                    <a:pt x="8702" y="6071"/>
                  </a:cubicBezTo>
                  <a:lnTo>
                    <a:pt x="1251" y="2410"/>
                  </a:lnTo>
                  <a:cubicBezTo>
                    <a:pt x="767" y="2174"/>
                    <a:pt x="971" y="1454"/>
                    <a:pt x="1452" y="1454"/>
                  </a:cubicBezTo>
                  <a:cubicBezTo>
                    <a:pt x="1499" y="1454"/>
                    <a:pt x="1549" y="1461"/>
                    <a:pt x="1602" y="1476"/>
                  </a:cubicBezTo>
                  <a:lnTo>
                    <a:pt x="5470" y="2813"/>
                  </a:lnTo>
                  <a:cubicBezTo>
                    <a:pt x="6132" y="3046"/>
                    <a:pt x="6833" y="3163"/>
                    <a:pt x="7547" y="3163"/>
                  </a:cubicBezTo>
                  <a:lnTo>
                    <a:pt x="8741" y="3163"/>
                  </a:lnTo>
                  <a:cubicBezTo>
                    <a:pt x="8753" y="3165"/>
                    <a:pt x="8765" y="3165"/>
                    <a:pt x="8776" y="3165"/>
                  </a:cubicBezTo>
                  <a:cubicBezTo>
                    <a:pt x="9109" y="3165"/>
                    <a:pt x="9105" y="2643"/>
                    <a:pt x="8765" y="2643"/>
                  </a:cubicBezTo>
                  <a:cubicBezTo>
                    <a:pt x="8757" y="2643"/>
                    <a:pt x="8749" y="2644"/>
                    <a:pt x="8741" y="2644"/>
                  </a:cubicBezTo>
                  <a:lnTo>
                    <a:pt x="7663" y="2644"/>
                  </a:lnTo>
                  <a:lnTo>
                    <a:pt x="3146" y="230"/>
                  </a:lnTo>
                  <a:cubicBezTo>
                    <a:pt x="2986" y="145"/>
                    <a:pt x="2813" y="105"/>
                    <a:pt x="2642" y="105"/>
                  </a:cubicBezTo>
                  <a:cubicBezTo>
                    <a:pt x="2289" y="105"/>
                    <a:pt x="1946" y="278"/>
                    <a:pt x="1745" y="593"/>
                  </a:cubicBezTo>
                  <a:cubicBezTo>
                    <a:pt x="1680" y="697"/>
                    <a:pt x="1628" y="827"/>
                    <a:pt x="1602" y="957"/>
                  </a:cubicBezTo>
                  <a:cubicBezTo>
                    <a:pt x="1536" y="946"/>
                    <a:pt x="1473" y="941"/>
                    <a:pt x="1412" y="941"/>
                  </a:cubicBezTo>
                  <a:cubicBezTo>
                    <a:pt x="372" y="941"/>
                    <a:pt x="1" y="2437"/>
                    <a:pt x="1031" y="2891"/>
                  </a:cubicBezTo>
                  <a:lnTo>
                    <a:pt x="8481" y="6551"/>
                  </a:lnTo>
                  <a:cubicBezTo>
                    <a:pt x="9104" y="6862"/>
                    <a:pt x="9792" y="7031"/>
                    <a:pt x="10493" y="7044"/>
                  </a:cubicBezTo>
                  <a:lnTo>
                    <a:pt x="14750" y="7148"/>
                  </a:lnTo>
                  <a:cubicBezTo>
                    <a:pt x="15257" y="7161"/>
                    <a:pt x="15750" y="7265"/>
                    <a:pt x="16230" y="7460"/>
                  </a:cubicBezTo>
                  <a:cubicBezTo>
                    <a:pt x="16340" y="7518"/>
                    <a:pt x="16464" y="7547"/>
                    <a:pt x="16587" y="7547"/>
                  </a:cubicBezTo>
                  <a:cubicBezTo>
                    <a:pt x="16710" y="7547"/>
                    <a:pt x="16834" y="7518"/>
                    <a:pt x="16944" y="7460"/>
                  </a:cubicBezTo>
                  <a:cubicBezTo>
                    <a:pt x="17178" y="7330"/>
                    <a:pt x="17333" y="7083"/>
                    <a:pt x="17333" y="6811"/>
                  </a:cubicBezTo>
                  <a:lnTo>
                    <a:pt x="17333" y="3851"/>
                  </a:lnTo>
                  <a:cubicBezTo>
                    <a:pt x="17333" y="3553"/>
                    <a:pt x="17152" y="3280"/>
                    <a:pt x="16866" y="3163"/>
                  </a:cubicBezTo>
                  <a:cubicBezTo>
                    <a:pt x="16425" y="2982"/>
                    <a:pt x="15802" y="2839"/>
                    <a:pt x="15516" y="2423"/>
                  </a:cubicBezTo>
                  <a:cubicBezTo>
                    <a:pt x="15101" y="1813"/>
                    <a:pt x="14426" y="1424"/>
                    <a:pt x="13686" y="1385"/>
                  </a:cubicBezTo>
                  <a:lnTo>
                    <a:pt x="12102" y="1281"/>
                  </a:lnTo>
                  <a:cubicBezTo>
                    <a:pt x="11986" y="1281"/>
                    <a:pt x="11882" y="1255"/>
                    <a:pt x="11778" y="1216"/>
                  </a:cubicBezTo>
                  <a:lnTo>
                    <a:pt x="8780" y="61"/>
                  </a:lnTo>
                  <a:cubicBezTo>
                    <a:pt x="8660" y="19"/>
                    <a:pt x="8545" y="0"/>
                    <a:pt x="8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359;p76">
              <a:extLst>
                <a:ext uri="{FF2B5EF4-FFF2-40B4-BE49-F238E27FC236}">
                  <a16:creationId xmlns:a16="http://schemas.microsoft.com/office/drawing/2014/main" id="{384A6BC7-3C25-FF3E-3722-4E03AAAEC043}"/>
                </a:ext>
              </a:extLst>
            </p:cNvPr>
            <p:cNvSpPr/>
            <p:nvPr/>
          </p:nvSpPr>
          <p:spPr>
            <a:xfrm>
              <a:off x="2549525" y="4057200"/>
              <a:ext cx="341400" cy="197350"/>
            </a:xfrm>
            <a:custGeom>
              <a:avLst/>
              <a:gdLst/>
              <a:ahLst/>
              <a:cxnLst/>
              <a:rect l="l" t="t" r="r" b="b"/>
              <a:pathLst>
                <a:path w="13656" h="7894" extrusionOk="0">
                  <a:moveTo>
                    <a:pt x="6066" y="0"/>
                  </a:moveTo>
                  <a:cubicBezTo>
                    <a:pt x="5769" y="0"/>
                    <a:pt x="5703" y="449"/>
                    <a:pt x="6023" y="510"/>
                  </a:cubicBezTo>
                  <a:cubicBezTo>
                    <a:pt x="6465" y="588"/>
                    <a:pt x="6867" y="822"/>
                    <a:pt x="7166" y="1159"/>
                  </a:cubicBezTo>
                  <a:cubicBezTo>
                    <a:pt x="7350" y="1361"/>
                    <a:pt x="7605" y="1474"/>
                    <a:pt x="7867" y="1474"/>
                  </a:cubicBezTo>
                  <a:cubicBezTo>
                    <a:pt x="7993" y="1474"/>
                    <a:pt x="8121" y="1448"/>
                    <a:pt x="8243" y="1393"/>
                  </a:cubicBezTo>
                  <a:cubicBezTo>
                    <a:pt x="8491" y="1287"/>
                    <a:pt x="8753" y="1236"/>
                    <a:pt x="9012" y="1236"/>
                  </a:cubicBezTo>
                  <a:cubicBezTo>
                    <a:pt x="9579" y="1236"/>
                    <a:pt x="10135" y="1480"/>
                    <a:pt x="10527" y="1925"/>
                  </a:cubicBezTo>
                  <a:cubicBezTo>
                    <a:pt x="10714" y="2131"/>
                    <a:pt x="10974" y="2248"/>
                    <a:pt x="11242" y="2248"/>
                  </a:cubicBezTo>
                  <a:cubicBezTo>
                    <a:pt x="11328" y="2248"/>
                    <a:pt x="11415" y="2236"/>
                    <a:pt x="11501" y="2211"/>
                  </a:cubicBezTo>
                  <a:cubicBezTo>
                    <a:pt x="11598" y="2186"/>
                    <a:pt x="11696" y="2175"/>
                    <a:pt x="11792" y="2175"/>
                  </a:cubicBezTo>
                  <a:cubicBezTo>
                    <a:pt x="12359" y="2175"/>
                    <a:pt x="12864" y="2583"/>
                    <a:pt x="12942" y="3171"/>
                  </a:cubicBezTo>
                  <a:cubicBezTo>
                    <a:pt x="13032" y="3859"/>
                    <a:pt x="12500" y="4482"/>
                    <a:pt x="11812" y="4482"/>
                  </a:cubicBezTo>
                  <a:cubicBezTo>
                    <a:pt x="11683" y="4482"/>
                    <a:pt x="11553" y="4469"/>
                    <a:pt x="11423" y="4417"/>
                  </a:cubicBezTo>
                  <a:cubicBezTo>
                    <a:pt x="11325" y="4383"/>
                    <a:pt x="11224" y="4367"/>
                    <a:pt x="11122" y="4367"/>
                  </a:cubicBezTo>
                  <a:cubicBezTo>
                    <a:pt x="10871" y="4367"/>
                    <a:pt x="10621" y="4466"/>
                    <a:pt x="10437" y="4651"/>
                  </a:cubicBezTo>
                  <a:cubicBezTo>
                    <a:pt x="10075" y="5012"/>
                    <a:pt x="9510" y="5255"/>
                    <a:pt x="8970" y="5255"/>
                  </a:cubicBezTo>
                  <a:cubicBezTo>
                    <a:pt x="8617" y="5255"/>
                    <a:pt x="8276" y="5151"/>
                    <a:pt x="8009" y="4910"/>
                  </a:cubicBezTo>
                  <a:cubicBezTo>
                    <a:pt x="7685" y="4625"/>
                    <a:pt x="7477" y="4235"/>
                    <a:pt x="7412" y="3807"/>
                  </a:cubicBezTo>
                  <a:cubicBezTo>
                    <a:pt x="7379" y="3668"/>
                    <a:pt x="7272" y="3606"/>
                    <a:pt x="7165" y="3606"/>
                  </a:cubicBezTo>
                  <a:cubicBezTo>
                    <a:pt x="7021" y="3606"/>
                    <a:pt x="6876" y="3718"/>
                    <a:pt x="6906" y="3911"/>
                  </a:cubicBezTo>
                  <a:cubicBezTo>
                    <a:pt x="7114" y="4962"/>
                    <a:pt x="7724" y="5404"/>
                    <a:pt x="8035" y="5559"/>
                  </a:cubicBezTo>
                  <a:cubicBezTo>
                    <a:pt x="7946" y="6706"/>
                    <a:pt x="7000" y="7400"/>
                    <a:pt x="6035" y="7400"/>
                  </a:cubicBezTo>
                  <a:cubicBezTo>
                    <a:pt x="5460" y="7400"/>
                    <a:pt x="4878" y="7153"/>
                    <a:pt x="4466" y="6611"/>
                  </a:cubicBezTo>
                  <a:cubicBezTo>
                    <a:pt x="4283" y="6372"/>
                    <a:pt x="4002" y="6244"/>
                    <a:pt x="3716" y="6244"/>
                  </a:cubicBezTo>
                  <a:cubicBezTo>
                    <a:pt x="3597" y="6244"/>
                    <a:pt x="3477" y="6266"/>
                    <a:pt x="3363" y="6312"/>
                  </a:cubicBezTo>
                  <a:cubicBezTo>
                    <a:pt x="3115" y="6411"/>
                    <a:pt x="2858" y="6459"/>
                    <a:pt x="2604" y="6459"/>
                  </a:cubicBezTo>
                  <a:cubicBezTo>
                    <a:pt x="2061" y="6459"/>
                    <a:pt x="1532" y="6239"/>
                    <a:pt x="1143" y="5832"/>
                  </a:cubicBezTo>
                  <a:cubicBezTo>
                    <a:pt x="1" y="4599"/>
                    <a:pt x="780" y="2600"/>
                    <a:pt x="2454" y="2470"/>
                  </a:cubicBezTo>
                  <a:lnTo>
                    <a:pt x="2778" y="2470"/>
                  </a:lnTo>
                  <a:cubicBezTo>
                    <a:pt x="2791" y="2470"/>
                    <a:pt x="3778" y="2561"/>
                    <a:pt x="4076" y="3353"/>
                  </a:cubicBezTo>
                  <a:cubicBezTo>
                    <a:pt x="4116" y="3452"/>
                    <a:pt x="4217" y="3514"/>
                    <a:pt x="4320" y="3514"/>
                  </a:cubicBezTo>
                  <a:cubicBezTo>
                    <a:pt x="4352" y="3514"/>
                    <a:pt x="4383" y="3508"/>
                    <a:pt x="4414" y="3496"/>
                  </a:cubicBezTo>
                  <a:cubicBezTo>
                    <a:pt x="4544" y="3444"/>
                    <a:pt x="4622" y="3301"/>
                    <a:pt x="4570" y="3171"/>
                  </a:cubicBezTo>
                  <a:cubicBezTo>
                    <a:pt x="4388" y="2717"/>
                    <a:pt x="4024" y="2353"/>
                    <a:pt x="3570" y="2159"/>
                  </a:cubicBezTo>
                  <a:cubicBezTo>
                    <a:pt x="3661" y="2068"/>
                    <a:pt x="3726" y="1951"/>
                    <a:pt x="3765" y="1834"/>
                  </a:cubicBezTo>
                  <a:cubicBezTo>
                    <a:pt x="3960" y="1289"/>
                    <a:pt x="4375" y="848"/>
                    <a:pt x="4920" y="627"/>
                  </a:cubicBezTo>
                  <a:cubicBezTo>
                    <a:pt x="5207" y="513"/>
                    <a:pt x="5099" y="125"/>
                    <a:pt x="4846" y="125"/>
                  </a:cubicBezTo>
                  <a:cubicBezTo>
                    <a:pt x="4812" y="125"/>
                    <a:pt x="4776" y="132"/>
                    <a:pt x="4738" y="147"/>
                  </a:cubicBezTo>
                  <a:cubicBezTo>
                    <a:pt x="4050" y="406"/>
                    <a:pt x="3518" y="965"/>
                    <a:pt x="3272" y="1665"/>
                  </a:cubicBezTo>
                  <a:cubicBezTo>
                    <a:pt x="3212" y="1832"/>
                    <a:pt x="3055" y="1954"/>
                    <a:pt x="2880" y="1954"/>
                  </a:cubicBezTo>
                  <a:cubicBezTo>
                    <a:pt x="2864" y="1954"/>
                    <a:pt x="2847" y="1953"/>
                    <a:pt x="2830" y="1951"/>
                  </a:cubicBezTo>
                  <a:cubicBezTo>
                    <a:pt x="2752" y="1944"/>
                    <a:pt x="2674" y="1940"/>
                    <a:pt x="2596" y="1940"/>
                  </a:cubicBezTo>
                  <a:cubicBezTo>
                    <a:pt x="1294" y="1940"/>
                    <a:pt x="190" y="2950"/>
                    <a:pt x="92" y="4261"/>
                  </a:cubicBezTo>
                  <a:cubicBezTo>
                    <a:pt x="40" y="4962"/>
                    <a:pt x="286" y="5663"/>
                    <a:pt x="767" y="6169"/>
                  </a:cubicBezTo>
                  <a:cubicBezTo>
                    <a:pt x="1234" y="6689"/>
                    <a:pt x="1909" y="6974"/>
                    <a:pt x="2610" y="6974"/>
                  </a:cubicBezTo>
                  <a:lnTo>
                    <a:pt x="2610" y="6961"/>
                  </a:lnTo>
                  <a:cubicBezTo>
                    <a:pt x="2934" y="6961"/>
                    <a:pt x="3246" y="6896"/>
                    <a:pt x="3557" y="6779"/>
                  </a:cubicBezTo>
                  <a:cubicBezTo>
                    <a:pt x="3613" y="6750"/>
                    <a:pt x="3673" y="6735"/>
                    <a:pt x="3734" y="6735"/>
                  </a:cubicBezTo>
                  <a:cubicBezTo>
                    <a:pt x="3860" y="6735"/>
                    <a:pt x="3985" y="6796"/>
                    <a:pt x="4063" y="6909"/>
                  </a:cubicBezTo>
                  <a:cubicBezTo>
                    <a:pt x="4581" y="7585"/>
                    <a:pt x="5315" y="7894"/>
                    <a:pt x="6041" y="7894"/>
                  </a:cubicBezTo>
                  <a:cubicBezTo>
                    <a:pt x="7224" y="7894"/>
                    <a:pt x="8385" y="7073"/>
                    <a:pt x="8554" y="5689"/>
                  </a:cubicBezTo>
                  <a:cubicBezTo>
                    <a:pt x="8713" y="5719"/>
                    <a:pt x="8872" y="5734"/>
                    <a:pt x="9030" y="5734"/>
                  </a:cubicBezTo>
                  <a:cubicBezTo>
                    <a:pt x="9698" y="5734"/>
                    <a:pt x="10340" y="5471"/>
                    <a:pt x="10813" y="4988"/>
                  </a:cubicBezTo>
                  <a:cubicBezTo>
                    <a:pt x="10896" y="4906"/>
                    <a:pt x="11004" y="4862"/>
                    <a:pt x="11121" y="4862"/>
                  </a:cubicBezTo>
                  <a:cubicBezTo>
                    <a:pt x="11169" y="4862"/>
                    <a:pt x="11218" y="4869"/>
                    <a:pt x="11267" y="4884"/>
                  </a:cubicBezTo>
                  <a:cubicBezTo>
                    <a:pt x="11458" y="4956"/>
                    <a:pt x="11651" y="4989"/>
                    <a:pt x="11841" y="4989"/>
                  </a:cubicBezTo>
                  <a:cubicBezTo>
                    <a:pt x="12623" y="4989"/>
                    <a:pt x="13341" y="4424"/>
                    <a:pt x="13487" y="3599"/>
                  </a:cubicBezTo>
                  <a:cubicBezTo>
                    <a:pt x="13655" y="2574"/>
                    <a:pt x="12864" y="1640"/>
                    <a:pt x="11825" y="1640"/>
                  </a:cubicBezTo>
                  <a:cubicBezTo>
                    <a:pt x="11670" y="1640"/>
                    <a:pt x="11514" y="1665"/>
                    <a:pt x="11371" y="1717"/>
                  </a:cubicBezTo>
                  <a:cubicBezTo>
                    <a:pt x="11334" y="1726"/>
                    <a:pt x="11297" y="1730"/>
                    <a:pt x="11260" y="1730"/>
                  </a:cubicBezTo>
                  <a:cubicBezTo>
                    <a:pt x="11127" y="1730"/>
                    <a:pt x="10998" y="1676"/>
                    <a:pt x="10917" y="1575"/>
                  </a:cubicBezTo>
                  <a:cubicBezTo>
                    <a:pt x="10437" y="1029"/>
                    <a:pt x="9749" y="718"/>
                    <a:pt x="9022" y="718"/>
                  </a:cubicBezTo>
                  <a:cubicBezTo>
                    <a:pt x="8684" y="718"/>
                    <a:pt x="8360" y="783"/>
                    <a:pt x="8048" y="913"/>
                  </a:cubicBezTo>
                  <a:cubicBezTo>
                    <a:pt x="7991" y="939"/>
                    <a:pt x="7931" y="952"/>
                    <a:pt x="7871" y="952"/>
                  </a:cubicBezTo>
                  <a:cubicBezTo>
                    <a:pt x="7755" y="952"/>
                    <a:pt x="7641" y="903"/>
                    <a:pt x="7555" y="809"/>
                  </a:cubicBezTo>
                  <a:cubicBezTo>
                    <a:pt x="7179" y="380"/>
                    <a:pt x="6672" y="95"/>
                    <a:pt x="6114" y="4"/>
                  </a:cubicBezTo>
                  <a:cubicBezTo>
                    <a:pt x="6097" y="1"/>
                    <a:pt x="6081" y="0"/>
                    <a:pt x="6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360;p76">
              <a:extLst>
                <a:ext uri="{FF2B5EF4-FFF2-40B4-BE49-F238E27FC236}">
                  <a16:creationId xmlns:a16="http://schemas.microsoft.com/office/drawing/2014/main" id="{450F1E4A-1298-28F8-B9AD-36ACF216A190}"/>
                </a:ext>
              </a:extLst>
            </p:cNvPr>
            <p:cNvSpPr/>
            <p:nvPr/>
          </p:nvSpPr>
          <p:spPr>
            <a:xfrm>
              <a:off x="2693600" y="4110500"/>
              <a:ext cx="17550" cy="13100"/>
            </a:xfrm>
            <a:custGeom>
              <a:avLst/>
              <a:gdLst/>
              <a:ahLst/>
              <a:cxnLst/>
              <a:rect l="l" t="t" r="r" b="b"/>
              <a:pathLst>
                <a:path w="702" h="524" extrusionOk="0">
                  <a:moveTo>
                    <a:pt x="351" y="1"/>
                  </a:moveTo>
                  <a:cubicBezTo>
                    <a:pt x="118" y="1"/>
                    <a:pt x="1" y="286"/>
                    <a:pt x="170" y="455"/>
                  </a:cubicBezTo>
                  <a:cubicBezTo>
                    <a:pt x="221" y="500"/>
                    <a:pt x="286" y="523"/>
                    <a:pt x="351" y="523"/>
                  </a:cubicBezTo>
                  <a:cubicBezTo>
                    <a:pt x="416" y="523"/>
                    <a:pt x="481" y="500"/>
                    <a:pt x="533" y="455"/>
                  </a:cubicBezTo>
                  <a:cubicBezTo>
                    <a:pt x="702" y="286"/>
                    <a:pt x="585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361;p76">
              <a:extLst>
                <a:ext uri="{FF2B5EF4-FFF2-40B4-BE49-F238E27FC236}">
                  <a16:creationId xmlns:a16="http://schemas.microsoft.com/office/drawing/2014/main" id="{17BBF6F7-844B-98ED-EAE2-7AD7CACE891A}"/>
                </a:ext>
              </a:extLst>
            </p:cNvPr>
            <p:cNvSpPr/>
            <p:nvPr/>
          </p:nvSpPr>
          <p:spPr>
            <a:xfrm>
              <a:off x="2604300" y="4162025"/>
              <a:ext cx="16000" cy="12875"/>
            </a:xfrm>
            <a:custGeom>
              <a:avLst/>
              <a:gdLst/>
              <a:ahLst/>
              <a:cxnLst/>
              <a:rect l="l" t="t" r="r" b="b"/>
              <a:pathLst>
                <a:path w="640" h="515" extrusionOk="0">
                  <a:moveTo>
                    <a:pt x="360" y="0"/>
                  </a:moveTo>
                  <a:cubicBezTo>
                    <a:pt x="292" y="0"/>
                    <a:pt x="224" y="23"/>
                    <a:pt x="172" y="68"/>
                  </a:cubicBezTo>
                  <a:cubicBezTo>
                    <a:pt x="0" y="260"/>
                    <a:pt x="174" y="515"/>
                    <a:pt x="376" y="515"/>
                  </a:cubicBezTo>
                  <a:cubicBezTo>
                    <a:pt x="434" y="515"/>
                    <a:pt x="494" y="494"/>
                    <a:pt x="548" y="445"/>
                  </a:cubicBezTo>
                  <a:cubicBezTo>
                    <a:pt x="639" y="341"/>
                    <a:pt x="639" y="172"/>
                    <a:pt x="548" y="68"/>
                  </a:cubicBezTo>
                  <a:cubicBezTo>
                    <a:pt x="497" y="23"/>
                    <a:pt x="428" y="0"/>
                    <a:pt x="3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362;p76">
              <a:extLst>
                <a:ext uri="{FF2B5EF4-FFF2-40B4-BE49-F238E27FC236}">
                  <a16:creationId xmlns:a16="http://schemas.microsoft.com/office/drawing/2014/main" id="{33AAEC7B-BDDE-C762-82E7-372FC4F251E1}"/>
                </a:ext>
              </a:extLst>
            </p:cNvPr>
            <p:cNvSpPr/>
            <p:nvPr/>
          </p:nvSpPr>
          <p:spPr>
            <a:xfrm>
              <a:off x="2693600" y="4195825"/>
              <a:ext cx="15275" cy="12850"/>
            </a:xfrm>
            <a:custGeom>
              <a:avLst/>
              <a:gdLst/>
              <a:ahLst/>
              <a:cxnLst/>
              <a:rect l="l" t="t" r="r" b="b"/>
              <a:pathLst>
                <a:path w="611" h="514" extrusionOk="0">
                  <a:moveTo>
                    <a:pt x="373" y="0"/>
                  </a:moveTo>
                  <a:cubicBezTo>
                    <a:pt x="366" y="0"/>
                    <a:pt x="359" y="1"/>
                    <a:pt x="351" y="1"/>
                  </a:cubicBezTo>
                  <a:cubicBezTo>
                    <a:pt x="118" y="1"/>
                    <a:pt x="1" y="274"/>
                    <a:pt x="170" y="443"/>
                  </a:cubicBezTo>
                  <a:cubicBezTo>
                    <a:pt x="222" y="492"/>
                    <a:pt x="286" y="514"/>
                    <a:pt x="347" y="514"/>
                  </a:cubicBezTo>
                  <a:cubicBezTo>
                    <a:pt x="483" y="514"/>
                    <a:pt x="611" y="408"/>
                    <a:pt x="611" y="248"/>
                  </a:cubicBezTo>
                  <a:cubicBezTo>
                    <a:pt x="611" y="113"/>
                    <a:pt x="506" y="0"/>
                    <a:pt x="3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363;p76">
              <a:extLst>
                <a:ext uri="{FF2B5EF4-FFF2-40B4-BE49-F238E27FC236}">
                  <a16:creationId xmlns:a16="http://schemas.microsoft.com/office/drawing/2014/main" id="{1561AD42-9155-872B-B80F-B42BE8CA8F6F}"/>
                </a:ext>
              </a:extLst>
            </p:cNvPr>
            <p:cNvSpPr/>
            <p:nvPr/>
          </p:nvSpPr>
          <p:spPr>
            <a:xfrm>
              <a:off x="2789975" y="4131600"/>
              <a:ext cx="17550" cy="13000"/>
            </a:xfrm>
            <a:custGeom>
              <a:avLst/>
              <a:gdLst/>
              <a:ahLst/>
              <a:cxnLst/>
              <a:rect l="l" t="t" r="r" b="b"/>
              <a:pathLst>
                <a:path w="702" h="520" extrusionOk="0">
                  <a:moveTo>
                    <a:pt x="351" y="0"/>
                  </a:moveTo>
                  <a:cubicBezTo>
                    <a:pt x="118" y="0"/>
                    <a:pt x="1" y="286"/>
                    <a:pt x="170" y="442"/>
                  </a:cubicBezTo>
                  <a:cubicBezTo>
                    <a:pt x="221" y="494"/>
                    <a:pt x="286" y="520"/>
                    <a:pt x="351" y="520"/>
                  </a:cubicBezTo>
                  <a:cubicBezTo>
                    <a:pt x="416" y="520"/>
                    <a:pt x="481" y="494"/>
                    <a:pt x="533" y="442"/>
                  </a:cubicBezTo>
                  <a:cubicBezTo>
                    <a:pt x="702" y="286"/>
                    <a:pt x="585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1364;p76">
              <a:extLst>
                <a:ext uri="{FF2B5EF4-FFF2-40B4-BE49-F238E27FC236}">
                  <a16:creationId xmlns:a16="http://schemas.microsoft.com/office/drawing/2014/main" id="{1E81C76B-2775-F6F7-AFA9-BA0B066939C4}"/>
                </a:ext>
              </a:extLst>
            </p:cNvPr>
            <p:cNvSpPr/>
            <p:nvPr/>
          </p:nvSpPr>
          <p:spPr>
            <a:xfrm>
              <a:off x="2593350" y="4028675"/>
              <a:ext cx="16875" cy="13400"/>
            </a:xfrm>
            <a:custGeom>
              <a:avLst/>
              <a:gdLst/>
              <a:ahLst/>
              <a:cxnLst/>
              <a:rect l="l" t="t" r="r" b="b"/>
              <a:pathLst>
                <a:path w="675" h="536" extrusionOk="0">
                  <a:moveTo>
                    <a:pt x="379" y="1"/>
                  </a:moveTo>
                  <a:cubicBezTo>
                    <a:pt x="175" y="1"/>
                    <a:pt x="1" y="270"/>
                    <a:pt x="208" y="457"/>
                  </a:cubicBezTo>
                  <a:cubicBezTo>
                    <a:pt x="260" y="509"/>
                    <a:pt x="325" y="535"/>
                    <a:pt x="389" y="535"/>
                  </a:cubicBezTo>
                  <a:cubicBezTo>
                    <a:pt x="454" y="535"/>
                    <a:pt x="519" y="509"/>
                    <a:pt x="571" y="457"/>
                  </a:cubicBezTo>
                  <a:cubicBezTo>
                    <a:pt x="675" y="353"/>
                    <a:pt x="675" y="185"/>
                    <a:pt x="571" y="94"/>
                  </a:cubicBezTo>
                  <a:cubicBezTo>
                    <a:pt x="512" y="28"/>
                    <a:pt x="444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1365;p76">
              <a:extLst>
                <a:ext uri="{FF2B5EF4-FFF2-40B4-BE49-F238E27FC236}">
                  <a16:creationId xmlns:a16="http://schemas.microsoft.com/office/drawing/2014/main" id="{0DBE711A-0D15-FF58-82A3-604B3FE312D5}"/>
                </a:ext>
              </a:extLst>
            </p:cNvPr>
            <p:cNvSpPr/>
            <p:nvPr/>
          </p:nvSpPr>
          <p:spPr>
            <a:xfrm>
              <a:off x="2807175" y="4223350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286" y="0"/>
                    <a:pt x="221" y="23"/>
                    <a:pt x="169" y="69"/>
                  </a:cubicBezTo>
                  <a:cubicBezTo>
                    <a:pt x="1" y="237"/>
                    <a:pt x="118" y="510"/>
                    <a:pt x="351" y="510"/>
                  </a:cubicBezTo>
                  <a:cubicBezTo>
                    <a:pt x="585" y="510"/>
                    <a:pt x="702" y="237"/>
                    <a:pt x="533" y="69"/>
                  </a:cubicBezTo>
                  <a:cubicBezTo>
                    <a:pt x="481" y="23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366;p76">
              <a:extLst>
                <a:ext uri="{FF2B5EF4-FFF2-40B4-BE49-F238E27FC236}">
                  <a16:creationId xmlns:a16="http://schemas.microsoft.com/office/drawing/2014/main" id="{2D6C1FB2-9CE2-804B-4336-B2AC442EB4E9}"/>
                </a:ext>
              </a:extLst>
            </p:cNvPr>
            <p:cNvSpPr/>
            <p:nvPr/>
          </p:nvSpPr>
          <p:spPr>
            <a:xfrm>
              <a:off x="2778950" y="4249725"/>
              <a:ext cx="17550" cy="13000"/>
            </a:xfrm>
            <a:custGeom>
              <a:avLst/>
              <a:gdLst/>
              <a:ahLst/>
              <a:cxnLst/>
              <a:rect l="l" t="t" r="r" b="b"/>
              <a:pathLst>
                <a:path w="702" h="520" extrusionOk="0">
                  <a:moveTo>
                    <a:pt x="351" y="0"/>
                  </a:moveTo>
                  <a:cubicBezTo>
                    <a:pt x="286" y="0"/>
                    <a:pt x="221" y="26"/>
                    <a:pt x="169" y="78"/>
                  </a:cubicBezTo>
                  <a:cubicBezTo>
                    <a:pt x="0" y="247"/>
                    <a:pt x="117" y="519"/>
                    <a:pt x="351" y="519"/>
                  </a:cubicBezTo>
                  <a:cubicBezTo>
                    <a:pt x="585" y="519"/>
                    <a:pt x="701" y="247"/>
                    <a:pt x="533" y="78"/>
                  </a:cubicBezTo>
                  <a:cubicBezTo>
                    <a:pt x="481" y="26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367;p76">
              <a:extLst>
                <a:ext uri="{FF2B5EF4-FFF2-40B4-BE49-F238E27FC236}">
                  <a16:creationId xmlns:a16="http://schemas.microsoft.com/office/drawing/2014/main" id="{34AFB34D-D87B-D421-96EB-BA7A83AE1334}"/>
                </a:ext>
              </a:extLst>
            </p:cNvPr>
            <p:cNvSpPr/>
            <p:nvPr/>
          </p:nvSpPr>
          <p:spPr>
            <a:xfrm>
              <a:off x="2571200" y="4068200"/>
              <a:ext cx="18025" cy="12925"/>
            </a:xfrm>
            <a:custGeom>
              <a:avLst/>
              <a:gdLst/>
              <a:ahLst/>
              <a:cxnLst/>
              <a:rect l="l" t="t" r="r" b="b"/>
              <a:pathLst>
                <a:path w="721" h="517" extrusionOk="0">
                  <a:moveTo>
                    <a:pt x="345" y="0"/>
                  </a:moveTo>
                  <a:cubicBezTo>
                    <a:pt x="287" y="0"/>
                    <a:pt x="227" y="21"/>
                    <a:pt x="172" y="70"/>
                  </a:cubicBezTo>
                  <a:cubicBezTo>
                    <a:pt x="1" y="262"/>
                    <a:pt x="174" y="517"/>
                    <a:pt x="376" y="517"/>
                  </a:cubicBezTo>
                  <a:cubicBezTo>
                    <a:pt x="434" y="517"/>
                    <a:pt x="494" y="496"/>
                    <a:pt x="549" y="447"/>
                  </a:cubicBezTo>
                  <a:cubicBezTo>
                    <a:pt x="720" y="255"/>
                    <a:pt x="546" y="0"/>
                    <a:pt x="3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1368;p76">
              <a:extLst>
                <a:ext uri="{FF2B5EF4-FFF2-40B4-BE49-F238E27FC236}">
                  <a16:creationId xmlns:a16="http://schemas.microsoft.com/office/drawing/2014/main" id="{A8CC2A5F-E72F-1DDC-D5C3-401ADDF0BE63}"/>
                </a:ext>
              </a:extLst>
            </p:cNvPr>
            <p:cNvSpPr/>
            <p:nvPr/>
          </p:nvSpPr>
          <p:spPr>
            <a:xfrm>
              <a:off x="2693600" y="4275275"/>
              <a:ext cx="17550" cy="12750"/>
            </a:xfrm>
            <a:custGeom>
              <a:avLst/>
              <a:gdLst/>
              <a:ahLst/>
              <a:cxnLst/>
              <a:rect l="l" t="t" r="r" b="b"/>
              <a:pathLst>
                <a:path w="702" h="510" extrusionOk="0">
                  <a:moveTo>
                    <a:pt x="351" y="0"/>
                  </a:moveTo>
                  <a:cubicBezTo>
                    <a:pt x="286" y="0"/>
                    <a:pt x="221" y="23"/>
                    <a:pt x="170" y="68"/>
                  </a:cubicBezTo>
                  <a:cubicBezTo>
                    <a:pt x="1" y="237"/>
                    <a:pt x="118" y="510"/>
                    <a:pt x="351" y="510"/>
                  </a:cubicBezTo>
                  <a:cubicBezTo>
                    <a:pt x="585" y="510"/>
                    <a:pt x="702" y="237"/>
                    <a:pt x="533" y="68"/>
                  </a:cubicBezTo>
                  <a:cubicBezTo>
                    <a:pt x="481" y="23"/>
                    <a:pt x="416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1369;p76">
            <a:extLst>
              <a:ext uri="{FF2B5EF4-FFF2-40B4-BE49-F238E27FC236}">
                <a16:creationId xmlns:a16="http://schemas.microsoft.com/office/drawing/2014/main" id="{1DAB01D3-4141-3C8F-CED8-9C0EDDBAA3C4}"/>
              </a:ext>
            </a:extLst>
          </p:cNvPr>
          <p:cNvGrpSpPr/>
          <p:nvPr/>
        </p:nvGrpSpPr>
        <p:grpSpPr>
          <a:xfrm>
            <a:off x="2210529" y="1427010"/>
            <a:ext cx="601258" cy="535550"/>
            <a:chOff x="1785500" y="1262900"/>
            <a:chExt cx="439225" cy="391225"/>
          </a:xfrm>
          <a:solidFill>
            <a:srgbClr val="2C2B7F"/>
          </a:solidFill>
        </p:grpSpPr>
        <p:sp>
          <p:nvSpPr>
            <p:cNvPr id="279" name="Google Shape;1370;p76">
              <a:extLst>
                <a:ext uri="{FF2B5EF4-FFF2-40B4-BE49-F238E27FC236}">
                  <a16:creationId xmlns:a16="http://schemas.microsoft.com/office/drawing/2014/main" id="{5B63484F-E1A7-23FA-E050-69CF676CCDDD}"/>
                </a:ext>
              </a:extLst>
            </p:cNvPr>
            <p:cNvSpPr/>
            <p:nvPr/>
          </p:nvSpPr>
          <p:spPr>
            <a:xfrm>
              <a:off x="1785500" y="1262900"/>
              <a:ext cx="439225" cy="391225"/>
            </a:xfrm>
            <a:custGeom>
              <a:avLst/>
              <a:gdLst/>
              <a:ahLst/>
              <a:cxnLst/>
              <a:rect l="l" t="t" r="r" b="b"/>
              <a:pathLst>
                <a:path w="17569" h="15649" extrusionOk="0">
                  <a:moveTo>
                    <a:pt x="1422" y="618"/>
                  </a:moveTo>
                  <a:lnTo>
                    <a:pt x="1422" y="618"/>
                  </a:lnTo>
                  <a:cubicBezTo>
                    <a:pt x="1383" y="708"/>
                    <a:pt x="1383" y="825"/>
                    <a:pt x="1396" y="929"/>
                  </a:cubicBezTo>
                  <a:lnTo>
                    <a:pt x="1474" y="1682"/>
                  </a:lnTo>
                  <a:lnTo>
                    <a:pt x="604" y="1890"/>
                  </a:lnTo>
                  <a:cubicBezTo>
                    <a:pt x="565" y="1890"/>
                    <a:pt x="527" y="1864"/>
                    <a:pt x="527" y="1825"/>
                  </a:cubicBezTo>
                  <a:cubicBezTo>
                    <a:pt x="617" y="1215"/>
                    <a:pt x="916" y="799"/>
                    <a:pt x="1422" y="618"/>
                  </a:cubicBezTo>
                  <a:close/>
                  <a:moveTo>
                    <a:pt x="5848" y="631"/>
                  </a:moveTo>
                  <a:lnTo>
                    <a:pt x="5848" y="631"/>
                  </a:lnTo>
                  <a:cubicBezTo>
                    <a:pt x="6211" y="773"/>
                    <a:pt x="6600" y="1110"/>
                    <a:pt x="6705" y="1835"/>
                  </a:cubicBezTo>
                  <a:lnTo>
                    <a:pt x="6705" y="1835"/>
                  </a:lnTo>
                  <a:cubicBezTo>
                    <a:pt x="6701" y="1878"/>
                    <a:pt x="6676" y="1890"/>
                    <a:pt x="6640" y="1890"/>
                  </a:cubicBezTo>
                  <a:lnTo>
                    <a:pt x="5783" y="1695"/>
                  </a:lnTo>
                  <a:lnTo>
                    <a:pt x="5874" y="929"/>
                  </a:lnTo>
                  <a:cubicBezTo>
                    <a:pt x="5874" y="825"/>
                    <a:pt x="5874" y="721"/>
                    <a:pt x="5848" y="631"/>
                  </a:cubicBezTo>
                  <a:close/>
                  <a:moveTo>
                    <a:pt x="5031" y="514"/>
                  </a:moveTo>
                  <a:cubicBezTo>
                    <a:pt x="5225" y="514"/>
                    <a:pt x="5381" y="683"/>
                    <a:pt x="5355" y="877"/>
                  </a:cubicBezTo>
                  <a:lnTo>
                    <a:pt x="5264" y="1864"/>
                  </a:lnTo>
                  <a:cubicBezTo>
                    <a:pt x="5147" y="2604"/>
                    <a:pt x="4992" y="3356"/>
                    <a:pt x="4810" y="4096"/>
                  </a:cubicBezTo>
                  <a:lnTo>
                    <a:pt x="4797" y="4096"/>
                  </a:lnTo>
                  <a:cubicBezTo>
                    <a:pt x="4706" y="4525"/>
                    <a:pt x="4330" y="4836"/>
                    <a:pt x="3888" y="4849"/>
                  </a:cubicBezTo>
                  <a:lnTo>
                    <a:pt x="3888" y="4057"/>
                  </a:lnTo>
                  <a:lnTo>
                    <a:pt x="4122" y="4057"/>
                  </a:lnTo>
                  <a:cubicBezTo>
                    <a:pt x="4130" y="4058"/>
                    <a:pt x="4138" y="4058"/>
                    <a:pt x="4146" y="4058"/>
                  </a:cubicBezTo>
                  <a:cubicBezTo>
                    <a:pt x="4490" y="4058"/>
                    <a:pt x="4490" y="3537"/>
                    <a:pt x="4146" y="3537"/>
                  </a:cubicBezTo>
                  <a:cubicBezTo>
                    <a:pt x="4138" y="3537"/>
                    <a:pt x="4130" y="3537"/>
                    <a:pt x="4122" y="3538"/>
                  </a:cubicBezTo>
                  <a:lnTo>
                    <a:pt x="3174" y="3538"/>
                  </a:lnTo>
                  <a:cubicBezTo>
                    <a:pt x="3166" y="3537"/>
                    <a:pt x="3158" y="3537"/>
                    <a:pt x="3151" y="3537"/>
                  </a:cubicBezTo>
                  <a:cubicBezTo>
                    <a:pt x="2819" y="3537"/>
                    <a:pt x="2819" y="4058"/>
                    <a:pt x="3151" y="4058"/>
                  </a:cubicBezTo>
                  <a:cubicBezTo>
                    <a:pt x="3158" y="4058"/>
                    <a:pt x="3166" y="4058"/>
                    <a:pt x="3174" y="4057"/>
                  </a:cubicBezTo>
                  <a:lnTo>
                    <a:pt x="3382" y="4057"/>
                  </a:lnTo>
                  <a:lnTo>
                    <a:pt x="3382" y="4849"/>
                  </a:lnTo>
                  <a:cubicBezTo>
                    <a:pt x="2941" y="4836"/>
                    <a:pt x="2564" y="4525"/>
                    <a:pt x="2461" y="4096"/>
                  </a:cubicBezTo>
                  <a:lnTo>
                    <a:pt x="2071" y="2487"/>
                  </a:lnTo>
                  <a:lnTo>
                    <a:pt x="1915" y="877"/>
                  </a:lnTo>
                  <a:cubicBezTo>
                    <a:pt x="1889" y="683"/>
                    <a:pt x="2045" y="514"/>
                    <a:pt x="2240" y="514"/>
                  </a:cubicBezTo>
                  <a:close/>
                  <a:moveTo>
                    <a:pt x="3784" y="10028"/>
                  </a:moveTo>
                  <a:lnTo>
                    <a:pt x="4862" y="10197"/>
                  </a:lnTo>
                  <a:lnTo>
                    <a:pt x="5615" y="13416"/>
                  </a:lnTo>
                  <a:cubicBezTo>
                    <a:pt x="5680" y="13701"/>
                    <a:pt x="5654" y="14013"/>
                    <a:pt x="5537" y="14298"/>
                  </a:cubicBezTo>
                  <a:lnTo>
                    <a:pt x="5329" y="14817"/>
                  </a:lnTo>
                  <a:cubicBezTo>
                    <a:pt x="5290" y="14908"/>
                    <a:pt x="5277" y="15025"/>
                    <a:pt x="5290" y="15129"/>
                  </a:cubicBezTo>
                  <a:lnTo>
                    <a:pt x="4304" y="15129"/>
                  </a:lnTo>
                  <a:cubicBezTo>
                    <a:pt x="4278" y="15129"/>
                    <a:pt x="4252" y="15116"/>
                    <a:pt x="4239" y="15090"/>
                  </a:cubicBezTo>
                  <a:cubicBezTo>
                    <a:pt x="4226" y="15064"/>
                    <a:pt x="4213" y="15038"/>
                    <a:pt x="4226" y="15012"/>
                  </a:cubicBezTo>
                  <a:lnTo>
                    <a:pt x="4446" y="14493"/>
                  </a:lnTo>
                  <a:cubicBezTo>
                    <a:pt x="4602" y="14117"/>
                    <a:pt x="4628" y="13688"/>
                    <a:pt x="4537" y="13286"/>
                  </a:cubicBezTo>
                  <a:lnTo>
                    <a:pt x="3784" y="10028"/>
                  </a:lnTo>
                  <a:close/>
                  <a:moveTo>
                    <a:pt x="5173" y="9249"/>
                  </a:moveTo>
                  <a:lnTo>
                    <a:pt x="5173" y="9249"/>
                  </a:lnTo>
                  <a:cubicBezTo>
                    <a:pt x="5589" y="9480"/>
                    <a:pt x="6050" y="9597"/>
                    <a:pt x="6514" y="9597"/>
                  </a:cubicBezTo>
                  <a:cubicBezTo>
                    <a:pt x="6832" y="9597"/>
                    <a:pt x="7151" y="9542"/>
                    <a:pt x="7458" y="9431"/>
                  </a:cubicBezTo>
                  <a:lnTo>
                    <a:pt x="7458" y="9431"/>
                  </a:lnTo>
                  <a:cubicBezTo>
                    <a:pt x="7328" y="10080"/>
                    <a:pt x="7055" y="10820"/>
                    <a:pt x="7055" y="11482"/>
                  </a:cubicBezTo>
                  <a:lnTo>
                    <a:pt x="7055" y="15051"/>
                  </a:lnTo>
                  <a:cubicBezTo>
                    <a:pt x="7055" y="15090"/>
                    <a:pt x="7016" y="15129"/>
                    <a:pt x="6965" y="15129"/>
                  </a:cubicBezTo>
                  <a:lnTo>
                    <a:pt x="5887" y="15129"/>
                  </a:lnTo>
                  <a:cubicBezTo>
                    <a:pt x="5822" y="15129"/>
                    <a:pt x="5783" y="15064"/>
                    <a:pt x="5809" y="15012"/>
                  </a:cubicBezTo>
                  <a:lnTo>
                    <a:pt x="6017" y="14506"/>
                  </a:lnTo>
                  <a:cubicBezTo>
                    <a:pt x="6173" y="14117"/>
                    <a:pt x="6212" y="13701"/>
                    <a:pt x="6108" y="13299"/>
                  </a:cubicBezTo>
                  <a:lnTo>
                    <a:pt x="5173" y="9249"/>
                  </a:lnTo>
                  <a:close/>
                  <a:moveTo>
                    <a:pt x="15817" y="8367"/>
                  </a:moveTo>
                  <a:lnTo>
                    <a:pt x="16998" y="8925"/>
                  </a:lnTo>
                  <a:lnTo>
                    <a:pt x="16375" y="10755"/>
                  </a:lnTo>
                  <a:cubicBezTo>
                    <a:pt x="16219" y="11209"/>
                    <a:pt x="16141" y="11676"/>
                    <a:pt x="16141" y="12157"/>
                  </a:cubicBezTo>
                  <a:lnTo>
                    <a:pt x="16141" y="15051"/>
                  </a:lnTo>
                  <a:cubicBezTo>
                    <a:pt x="16141" y="15090"/>
                    <a:pt x="16102" y="15129"/>
                    <a:pt x="16063" y="15129"/>
                  </a:cubicBezTo>
                  <a:lnTo>
                    <a:pt x="14973" y="15129"/>
                  </a:lnTo>
                  <a:cubicBezTo>
                    <a:pt x="14908" y="15129"/>
                    <a:pt x="14869" y="15064"/>
                    <a:pt x="14895" y="15012"/>
                  </a:cubicBezTo>
                  <a:cubicBezTo>
                    <a:pt x="15129" y="14454"/>
                    <a:pt x="15349" y="13922"/>
                    <a:pt x="15207" y="13299"/>
                  </a:cubicBezTo>
                  <a:lnTo>
                    <a:pt x="14038" y="8367"/>
                  </a:lnTo>
                  <a:lnTo>
                    <a:pt x="14038" y="8367"/>
                  </a:lnTo>
                  <a:cubicBezTo>
                    <a:pt x="14324" y="8477"/>
                    <a:pt x="14626" y="8532"/>
                    <a:pt x="14928" y="8532"/>
                  </a:cubicBezTo>
                  <a:cubicBezTo>
                    <a:pt x="15229" y="8532"/>
                    <a:pt x="15531" y="8477"/>
                    <a:pt x="15817" y="8367"/>
                  </a:cubicBezTo>
                  <a:close/>
                  <a:moveTo>
                    <a:pt x="2092" y="1"/>
                  </a:moveTo>
                  <a:cubicBezTo>
                    <a:pt x="1813" y="1"/>
                    <a:pt x="1537" y="51"/>
                    <a:pt x="1279" y="137"/>
                  </a:cubicBezTo>
                  <a:cubicBezTo>
                    <a:pt x="799" y="319"/>
                    <a:pt x="189" y="747"/>
                    <a:pt x="46" y="1760"/>
                  </a:cubicBezTo>
                  <a:cubicBezTo>
                    <a:pt x="0" y="2116"/>
                    <a:pt x="280" y="2411"/>
                    <a:pt x="615" y="2411"/>
                  </a:cubicBezTo>
                  <a:cubicBezTo>
                    <a:pt x="658" y="2411"/>
                    <a:pt x="703" y="2406"/>
                    <a:pt x="747" y="2396"/>
                  </a:cubicBezTo>
                  <a:lnTo>
                    <a:pt x="1526" y="2201"/>
                  </a:lnTo>
                  <a:cubicBezTo>
                    <a:pt x="1552" y="2422"/>
                    <a:pt x="1578" y="2642"/>
                    <a:pt x="1630" y="2863"/>
                  </a:cubicBezTo>
                  <a:cubicBezTo>
                    <a:pt x="617" y="3707"/>
                    <a:pt x="384" y="5018"/>
                    <a:pt x="384" y="6290"/>
                  </a:cubicBezTo>
                  <a:cubicBezTo>
                    <a:pt x="384" y="7107"/>
                    <a:pt x="721" y="7899"/>
                    <a:pt x="1331" y="8470"/>
                  </a:cubicBezTo>
                  <a:lnTo>
                    <a:pt x="2175" y="9262"/>
                  </a:lnTo>
                  <a:cubicBezTo>
                    <a:pt x="2473" y="9548"/>
                    <a:pt x="2837" y="9755"/>
                    <a:pt x="3226" y="9898"/>
                  </a:cubicBezTo>
                  <a:lnTo>
                    <a:pt x="4031" y="13416"/>
                  </a:lnTo>
                  <a:cubicBezTo>
                    <a:pt x="4109" y="13714"/>
                    <a:pt x="4083" y="14026"/>
                    <a:pt x="3966" y="14311"/>
                  </a:cubicBezTo>
                  <a:lnTo>
                    <a:pt x="3758" y="14817"/>
                  </a:lnTo>
                  <a:cubicBezTo>
                    <a:pt x="3603" y="15207"/>
                    <a:pt x="3888" y="15635"/>
                    <a:pt x="4304" y="15648"/>
                  </a:cubicBezTo>
                  <a:lnTo>
                    <a:pt x="6965" y="15648"/>
                  </a:lnTo>
                  <a:cubicBezTo>
                    <a:pt x="7302" y="15648"/>
                    <a:pt x="7562" y="15376"/>
                    <a:pt x="7562" y="15051"/>
                  </a:cubicBezTo>
                  <a:lnTo>
                    <a:pt x="7562" y="11508"/>
                  </a:lnTo>
                  <a:lnTo>
                    <a:pt x="7639" y="11144"/>
                  </a:lnTo>
                  <a:cubicBezTo>
                    <a:pt x="9509" y="11079"/>
                    <a:pt x="10651" y="10975"/>
                    <a:pt x="11040" y="10859"/>
                  </a:cubicBezTo>
                  <a:lnTo>
                    <a:pt x="13896" y="10041"/>
                  </a:lnTo>
                  <a:lnTo>
                    <a:pt x="14700" y="13416"/>
                  </a:lnTo>
                  <a:cubicBezTo>
                    <a:pt x="14817" y="13922"/>
                    <a:pt x="14610" y="14363"/>
                    <a:pt x="14415" y="14817"/>
                  </a:cubicBezTo>
                  <a:cubicBezTo>
                    <a:pt x="14376" y="14921"/>
                    <a:pt x="14363" y="15025"/>
                    <a:pt x="14376" y="15129"/>
                  </a:cubicBezTo>
                  <a:lnTo>
                    <a:pt x="13389" y="15129"/>
                  </a:lnTo>
                  <a:cubicBezTo>
                    <a:pt x="13338" y="15129"/>
                    <a:pt x="13299" y="15064"/>
                    <a:pt x="13312" y="15012"/>
                  </a:cubicBezTo>
                  <a:cubicBezTo>
                    <a:pt x="13545" y="14454"/>
                    <a:pt x="13766" y="13922"/>
                    <a:pt x="13623" y="13299"/>
                  </a:cubicBezTo>
                  <a:lnTo>
                    <a:pt x="13169" y="11326"/>
                  </a:lnTo>
                  <a:cubicBezTo>
                    <a:pt x="13142" y="11175"/>
                    <a:pt x="13032" y="11109"/>
                    <a:pt x="12920" y="11109"/>
                  </a:cubicBezTo>
                  <a:cubicBezTo>
                    <a:pt x="12763" y="11109"/>
                    <a:pt x="12602" y="11238"/>
                    <a:pt x="12663" y="11443"/>
                  </a:cubicBezTo>
                  <a:lnTo>
                    <a:pt x="13117" y="13416"/>
                  </a:lnTo>
                  <a:cubicBezTo>
                    <a:pt x="13247" y="13922"/>
                    <a:pt x="13026" y="14363"/>
                    <a:pt x="12844" y="14817"/>
                  </a:cubicBezTo>
                  <a:cubicBezTo>
                    <a:pt x="12689" y="15207"/>
                    <a:pt x="12974" y="15635"/>
                    <a:pt x="13389" y="15648"/>
                  </a:cubicBezTo>
                  <a:lnTo>
                    <a:pt x="16050" y="15648"/>
                  </a:lnTo>
                  <a:cubicBezTo>
                    <a:pt x="16388" y="15648"/>
                    <a:pt x="16647" y="15376"/>
                    <a:pt x="16647" y="15051"/>
                  </a:cubicBezTo>
                  <a:lnTo>
                    <a:pt x="16647" y="12157"/>
                  </a:lnTo>
                  <a:cubicBezTo>
                    <a:pt x="16647" y="11728"/>
                    <a:pt x="16725" y="11326"/>
                    <a:pt x="16855" y="10924"/>
                  </a:cubicBezTo>
                  <a:cubicBezTo>
                    <a:pt x="17089" y="10249"/>
                    <a:pt x="17400" y="9548"/>
                    <a:pt x="17569" y="8847"/>
                  </a:cubicBezTo>
                  <a:cubicBezTo>
                    <a:pt x="17569" y="8834"/>
                    <a:pt x="17569" y="8808"/>
                    <a:pt x="17569" y="8795"/>
                  </a:cubicBezTo>
                  <a:lnTo>
                    <a:pt x="17569" y="5771"/>
                  </a:lnTo>
                  <a:cubicBezTo>
                    <a:pt x="17569" y="4862"/>
                    <a:pt x="17154" y="4005"/>
                    <a:pt x="16453" y="3447"/>
                  </a:cubicBezTo>
                  <a:lnTo>
                    <a:pt x="15648" y="2785"/>
                  </a:lnTo>
                  <a:cubicBezTo>
                    <a:pt x="15103" y="2357"/>
                    <a:pt x="14441" y="2123"/>
                    <a:pt x="13766" y="2123"/>
                  </a:cubicBezTo>
                  <a:lnTo>
                    <a:pt x="9651" y="2123"/>
                  </a:lnTo>
                  <a:cubicBezTo>
                    <a:pt x="9028" y="2123"/>
                    <a:pt x="8470" y="2357"/>
                    <a:pt x="7912" y="2565"/>
                  </a:cubicBezTo>
                  <a:cubicBezTo>
                    <a:pt x="7635" y="2668"/>
                    <a:pt x="7347" y="2720"/>
                    <a:pt x="7058" y="2720"/>
                  </a:cubicBezTo>
                  <a:cubicBezTo>
                    <a:pt x="6914" y="2720"/>
                    <a:pt x="6770" y="2707"/>
                    <a:pt x="6627" y="2681"/>
                  </a:cubicBezTo>
                  <a:cubicBezTo>
                    <a:pt x="6611" y="2679"/>
                    <a:pt x="6595" y="2678"/>
                    <a:pt x="6580" y="2678"/>
                  </a:cubicBezTo>
                  <a:cubicBezTo>
                    <a:pt x="6282" y="2678"/>
                    <a:pt x="6215" y="3138"/>
                    <a:pt x="6536" y="3188"/>
                  </a:cubicBezTo>
                  <a:cubicBezTo>
                    <a:pt x="6704" y="3217"/>
                    <a:pt x="6873" y="3231"/>
                    <a:pt x="7041" y="3231"/>
                  </a:cubicBezTo>
                  <a:cubicBezTo>
                    <a:pt x="7395" y="3231"/>
                    <a:pt x="7747" y="3168"/>
                    <a:pt x="8081" y="3045"/>
                  </a:cubicBezTo>
                  <a:cubicBezTo>
                    <a:pt x="8587" y="2863"/>
                    <a:pt x="9093" y="2629"/>
                    <a:pt x="9651" y="2629"/>
                  </a:cubicBezTo>
                  <a:lnTo>
                    <a:pt x="12442" y="2629"/>
                  </a:lnTo>
                  <a:cubicBezTo>
                    <a:pt x="12987" y="2629"/>
                    <a:pt x="13428" y="3071"/>
                    <a:pt x="13428" y="3616"/>
                  </a:cubicBezTo>
                  <a:cubicBezTo>
                    <a:pt x="13415" y="3804"/>
                    <a:pt x="13552" y="3898"/>
                    <a:pt x="13688" y="3898"/>
                  </a:cubicBezTo>
                  <a:cubicBezTo>
                    <a:pt x="13824" y="3898"/>
                    <a:pt x="13961" y="3804"/>
                    <a:pt x="13948" y="3616"/>
                  </a:cubicBezTo>
                  <a:cubicBezTo>
                    <a:pt x="13948" y="3253"/>
                    <a:pt x="13818" y="2902"/>
                    <a:pt x="13571" y="2629"/>
                  </a:cubicBezTo>
                  <a:lnTo>
                    <a:pt x="13766" y="2629"/>
                  </a:lnTo>
                  <a:cubicBezTo>
                    <a:pt x="14324" y="2629"/>
                    <a:pt x="14882" y="2824"/>
                    <a:pt x="15323" y="3188"/>
                  </a:cubicBezTo>
                  <a:lnTo>
                    <a:pt x="16141" y="3850"/>
                  </a:lnTo>
                  <a:cubicBezTo>
                    <a:pt x="16725" y="4317"/>
                    <a:pt x="17063" y="5018"/>
                    <a:pt x="17063" y="5771"/>
                  </a:cubicBezTo>
                  <a:lnTo>
                    <a:pt x="17063" y="8392"/>
                  </a:lnTo>
                  <a:lnTo>
                    <a:pt x="15947" y="7860"/>
                  </a:lnTo>
                  <a:cubicBezTo>
                    <a:pt x="15908" y="7847"/>
                    <a:pt x="15872" y="7841"/>
                    <a:pt x="15838" y="7841"/>
                  </a:cubicBezTo>
                  <a:cubicBezTo>
                    <a:pt x="15804" y="7841"/>
                    <a:pt x="15771" y="7847"/>
                    <a:pt x="15739" y="7860"/>
                  </a:cubicBezTo>
                  <a:cubicBezTo>
                    <a:pt x="15478" y="7967"/>
                    <a:pt x="15204" y="8019"/>
                    <a:pt x="14931" y="8019"/>
                  </a:cubicBezTo>
                  <a:cubicBezTo>
                    <a:pt x="14539" y="8019"/>
                    <a:pt x="14149" y="7911"/>
                    <a:pt x="13805" y="7705"/>
                  </a:cubicBezTo>
                  <a:cubicBezTo>
                    <a:pt x="13761" y="7668"/>
                    <a:pt x="13709" y="7652"/>
                    <a:pt x="13658" y="7652"/>
                  </a:cubicBezTo>
                  <a:cubicBezTo>
                    <a:pt x="13618" y="7652"/>
                    <a:pt x="13579" y="7662"/>
                    <a:pt x="13545" y="7679"/>
                  </a:cubicBezTo>
                  <a:cubicBezTo>
                    <a:pt x="13197" y="7863"/>
                    <a:pt x="12910" y="7927"/>
                    <a:pt x="12678" y="7927"/>
                  </a:cubicBezTo>
                  <a:cubicBezTo>
                    <a:pt x="12156" y="7927"/>
                    <a:pt x="11915" y="7602"/>
                    <a:pt x="11897" y="7575"/>
                  </a:cubicBezTo>
                  <a:cubicBezTo>
                    <a:pt x="11842" y="7509"/>
                    <a:pt x="11774" y="7481"/>
                    <a:pt x="11708" y="7481"/>
                  </a:cubicBezTo>
                  <a:cubicBezTo>
                    <a:pt x="11537" y="7481"/>
                    <a:pt x="11375" y="7664"/>
                    <a:pt x="11468" y="7860"/>
                  </a:cubicBezTo>
                  <a:cubicBezTo>
                    <a:pt x="11624" y="8068"/>
                    <a:pt x="11832" y="8224"/>
                    <a:pt x="12079" y="8315"/>
                  </a:cubicBezTo>
                  <a:cubicBezTo>
                    <a:pt x="12273" y="8392"/>
                    <a:pt x="12481" y="8444"/>
                    <a:pt x="12689" y="8444"/>
                  </a:cubicBezTo>
                  <a:cubicBezTo>
                    <a:pt x="12961" y="8431"/>
                    <a:pt x="13247" y="8380"/>
                    <a:pt x="13506" y="8276"/>
                  </a:cubicBezTo>
                  <a:lnTo>
                    <a:pt x="13805" y="9548"/>
                  </a:lnTo>
                  <a:lnTo>
                    <a:pt x="10923" y="10378"/>
                  </a:lnTo>
                  <a:cubicBezTo>
                    <a:pt x="10716" y="10430"/>
                    <a:pt x="10054" y="10534"/>
                    <a:pt x="7756" y="10638"/>
                  </a:cubicBezTo>
                  <a:lnTo>
                    <a:pt x="8003" y="9431"/>
                  </a:lnTo>
                  <a:cubicBezTo>
                    <a:pt x="8237" y="9587"/>
                    <a:pt x="8522" y="9665"/>
                    <a:pt x="8808" y="9665"/>
                  </a:cubicBezTo>
                  <a:cubicBezTo>
                    <a:pt x="8816" y="9665"/>
                    <a:pt x="8824" y="9665"/>
                    <a:pt x="8832" y="9665"/>
                  </a:cubicBezTo>
                  <a:cubicBezTo>
                    <a:pt x="9176" y="9665"/>
                    <a:pt x="9176" y="9144"/>
                    <a:pt x="8832" y="9144"/>
                  </a:cubicBezTo>
                  <a:cubicBezTo>
                    <a:pt x="8824" y="9144"/>
                    <a:pt x="8816" y="9145"/>
                    <a:pt x="8808" y="9145"/>
                  </a:cubicBezTo>
                  <a:cubicBezTo>
                    <a:pt x="8262" y="9145"/>
                    <a:pt x="7821" y="8704"/>
                    <a:pt x="7821" y="8172"/>
                  </a:cubicBezTo>
                  <a:cubicBezTo>
                    <a:pt x="7808" y="8010"/>
                    <a:pt x="7688" y="7928"/>
                    <a:pt x="7568" y="7928"/>
                  </a:cubicBezTo>
                  <a:cubicBezTo>
                    <a:pt x="7448" y="7928"/>
                    <a:pt x="7328" y="8010"/>
                    <a:pt x="7315" y="8172"/>
                  </a:cubicBezTo>
                  <a:cubicBezTo>
                    <a:pt x="7315" y="8418"/>
                    <a:pt x="7367" y="8652"/>
                    <a:pt x="7484" y="8873"/>
                  </a:cubicBezTo>
                  <a:cubicBezTo>
                    <a:pt x="7139" y="9037"/>
                    <a:pt x="6815" y="9100"/>
                    <a:pt x="6523" y="9100"/>
                  </a:cubicBezTo>
                  <a:cubicBezTo>
                    <a:pt x="5616" y="9100"/>
                    <a:pt x="5005" y="8497"/>
                    <a:pt x="4966" y="8457"/>
                  </a:cubicBezTo>
                  <a:cubicBezTo>
                    <a:pt x="4919" y="8411"/>
                    <a:pt x="4853" y="8387"/>
                    <a:pt x="4786" y="8387"/>
                  </a:cubicBezTo>
                  <a:cubicBezTo>
                    <a:pt x="4741" y="8387"/>
                    <a:pt x="4696" y="8398"/>
                    <a:pt x="4654" y="8418"/>
                  </a:cubicBezTo>
                  <a:cubicBezTo>
                    <a:pt x="4550" y="8470"/>
                    <a:pt x="4498" y="8587"/>
                    <a:pt x="4537" y="8704"/>
                  </a:cubicBezTo>
                  <a:lnTo>
                    <a:pt x="4758" y="9665"/>
                  </a:lnTo>
                  <a:cubicBezTo>
                    <a:pt x="3940" y="9548"/>
                    <a:pt x="3161" y="9483"/>
                    <a:pt x="2538" y="8886"/>
                  </a:cubicBezTo>
                  <a:lnTo>
                    <a:pt x="1695" y="8094"/>
                  </a:lnTo>
                  <a:cubicBezTo>
                    <a:pt x="1188" y="7627"/>
                    <a:pt x="903" y="6978"/>
                    <a:pt x="903" y="6303"/>
                  </a:cubicBezTo>
                  <a:cubicBezTo>
                    <a:pt x="994" y="5264"/>
                    <a:pt x="994" y="4239"/>
                    <a:pt x="1786" y="3434"/>
                  </a:cubicBezTo>
                  <a:lnTo>
                    <a:pt x="1967" y="4226"/>
                  </a:lnTo>
                  <a:cubicBezTo>
                    <a:pt x="2136" y="4901"/>
                    <a:pt x="2733" y="5368"/>
                    <a:pt x="3434" y="5368"/>
                  </a:cubicBezTo>
                  <a:lnTo>
                    <a:pt x="3862" y="5368"/>
                  </a:lnTo>
                  <a:cubicBezTo>
                    <a:pt x="4563" y="5368"/>
                    <a:pt x="5160" y="4901"/>
                    <a:pt x="5329" y="4226"/>
                  </a:cubicBezTo>
                  <a:cubicBezTo>
                    <a:pt x="5485" y="3551"/>
                    <a:pt x="5692" y="2889"/>
                    <a:pt x="5757" y="2214"/>
                  </a:cubicBezTo>
                  <a:lnTo>
                    <a:pt x="6549" y="2396"/>
                  </a:lnTo>
                  <a:cubicBezTo>
                    <a:pt x="6594" y="2406"/>
                    <a:pt x="6638" y="2411"/>
                    <a:pt x="6681" y="2411"/>
                  </a:cubicBezTo>
                  <a:cubicBezTo>
                    <a:pt x="7014" y="2411"/>
                    <a:pt x="7283" y="2116"/>
                    <a:pt x="7237" y="1760"/>
                  </a:cubicBezTo>
                  <a:cubicBezTo>
                    <a:pt x="7094" y="734"/>
                    <a:pt x="6484" y="306"/>
                    <a:pt x="6004" y="137"/>
                  </a:cubicBezTo>
                  <a:cubicBezTo>
                    <a:pt x="5746" y="51"/>
                    <a:pt x="5470" y="1"/>
                    <a:pt x="5191" y="1"/>
                  </a:cubicBezTo>
                  <a:cubicBezTo>
                    <a:pt x="5133" y="1"/>
                    <a:pt x="5075" y="3"/>
                    <a:pt x="5018" y="8"/>
                  </a:cubicBezTo>
                  <a:lnTo>
                    <a:pt x="2266" y="8"/>
                  </a:lnTo>
                  <a:cubicBezTo>
                    <a:pt x="2208" y="3"/>
                    <a:pt x="2150" y="1"/>
                    <a:pt x="20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371;p76">
              <a:extLst>
                <a:ext uri="{FF2B5EF4-FFF2-40B4-BE49-F238E27FC236}">
                  <a16:creationId xmlns:a16="http://schemas.microsoft.com/office/drawing/2014/main" id="{5F7D0427-1C02-8E5E-36E7-5B1605C36DD9}"/>
                </a:ext>
              </a:extLst>
            </p:cNvPr>
            <p:cNvSpPr/>
            <p:nvPr/>
          </p:nvSpPr>
          <p:spPr>
            <a:xfrm>
              <a:off x="1993675" y="1369500"/>
              <a:ext cx="45775" cy="44500"/>
            </a:xfrm>
            <a:custGeom>
              <a:avLst/>
              <a:gdLst/>
              <a:ahLst/>
              <a:cxnLst/>
              <a:rect l="l" t="t" r="r" b="b"/>
              <a:pathLst>
                <a:path w="1831" h="1780" extrusionOk="0">
                  <a:moveTo>
                    <a:pt x="1506" y="1"/>
                  </a:moveTo>
                  <a:cubicBezTo>
                    <a:pt x="675" y="1"/>
                    <a:pt x="13" y="676"/>
                    <a:pt x="13" y="1507"/>
                  </a:cubicBezTo>
                  <a:cubicBezTo>
                    <a:pt x="0" y="1688"/>
                    <a:pt x="137" y="1779"/>
                    <a:pt x="273" y="1779"/>
                  </a:cubicBezTo>
                  <a:cubicBezTo>
                    <a:pt x="409" y="1779"/>
                    <a:pt x="546" y="1688"/>
                    <a:pt x="533" y="1507"/>
                  </a:cubicBezTo>
                  <a:cubicBezTo>
                    <a:pt x="520" y="961"/>
                    <a:pt x="961" y="520"/>
                    <a:pt x="1506" y="520"/>
                  </a:cubicBezTo>
                  <a:cubicBezTo>
                    <a:pt x="1831" y="494"/>
                    <a:pt x="1831" y="27"/>
                    <a:pt x="15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372;p76">
              <a:extLst>
                <a:ext uri="{FF2B5EF4-FFF2-40B4-BE49-F238E27FC236}">
                  <a16:creationId xmlns:a16="http://schemas.microsoft.com/office/drawing/2014/main" id="{885BCCD1-955F-3F0A-2688-6B5BEC422EA5}"/>
                </a:ext>
              </a:extLst>
            </p:cNvPr>
            <p:cNvSpPr/>
            <p:nvPr/>
          </p:nvSpPr>
          <p:spPr>
            <a:xfrm>
              <a:off x="2134825" y="1376075"/>
              <a:ext cx="43825" cy="43425"/>
            </a:xfrm>
            <a:custGeom>
              <a:avLst/>
              <a:gdLst/>
              <a:ahLst/>
              <a:cxnLst/>
              <a:rect l="l" t="t" r="r" b="b"/>
              <a:pathLst>
                <a:path w="1753" h="1737" extrusionOk="0">
                  <a:moveTo>
                    <a:pt x="249" y="1"/>
                  </a:moveTo>
                  <a:cubicBezTo>
                    <a:pt x="127" y="1"/>
                    <a:pt x="7" y="82"/>
                    <a:pt x="1" y="244"/>
                  </a:cubicBezTo>
                  <a:cubicBezTo>
                    <a:pt x="1" y="1062"/>
                    <a:pt x="663" y="1737"/>
                    <a:pt x="1493" y="1737"/>
                  </a:cubicBezTo>
                  <a:cubicBezTo>
                    <a:pt x="1636" y="1737"/>
                    <a:pt x="1753" y="1620"/>
                    <a:pt x="1753" y="1477"/>
                  </a:cubicBezTo>
                  <a:cubicBezTo>
                    <a:pt x="1753" y="1342"/>
                    <a:pt x="1648" y="1230"/>
                    <a:pt x="1515" y="1230"/>
                  </a:cubicBezTo>
                  <a:cubicBezTo>
                    <a:pt x="1508" y="1230"/>
                    <a:pt x="1501" y="1230"/>
                    <a:pt x="1493" y="1231"/>
                  </a:cubicBezTo>
                  <a:cubicBezTo>
                    <a:pt x="948" y="1218"/>
                    <a:pt x="507" y="789"/>
                    <a:pt x="507" y="244"/>
                  </a:cubicBezTo>
                  <a:cubicBezTo>
                    <a:pt x="494" y="82"/>
                    <a:pt x="371" y="1"/>
                    <a:pt x="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373;p76">
              <a:extLst>
                <a:ext uri="{FF2B5EF4-FFF2-40B4-BE49-F238E27FC236}">
                  <a16:creationId xmlns:a16="http://schemas.microsoft.com/office/drawing/2014/main" id="{53C4E3A0-0934-09AB-C1EA-D15C3B0584A6}"/>
                </a:ext>
              </a:extLst>
            </p:cNvPr>
            <p:cNvSpPr/>
            <p:nvPr/>
          </p:nvSpPr>
          <p:spPr>
            <a:xfrm>
              <a:off x="1831750" y="1412100"/>
              <a:ext cx="45775" cy="44400"/>
            </a:xfrm>
            <a:custGeom>
              <a:avLst/>
              <a:gdLst/>
              <a:ahLst/>
              <a:cxnLst/>
              <a:rect l="l" t="t" r="r" b="b"/>
              <a:pathLst>
                <a:path w="1831" h="1776" extrusionOk="0">
                  <a:moveTo>
                    <a:pt x="273" y="1"/>
                  </a:moveTo>
                  <a:cubicBezTo>
                    <a:pt x="137" y="1"/>
                    <a:pt x="0" y="95"/>
                    <a:pt x="13" y="283"/>
                  </a:cubicBezTo>
                  <a:cubicBezTo>
                    <a:pt x="13" y="1114"/>
                    <a:pt x="688" y="1776"/>
                    <a:pt x="1519" y="1776"/>
                  </a:cubicBezTo>
                  <a:cubicBezTo>
                    <a:pt x="1831" y="1750"/>
                    <a:pt x="1831" y="1295"/>
                    <a:pt x="1519" y="1269"/>
                  </a:cubicBezTo>
                  <a:cubicBezTo>
                    <a:pt x="974" y="1269"/>
                    <a:pt x="533" y="828"/>
                    <a:pt x="533" y="283"/>
                  </a:cubicBezTo>
                  <a:cubicBezTo>
                    <a:pt x="546" y="95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1374;p76">
              <a:extLst>
                <a:ext uri="{FF2B5EF4-FFF2-40B4-BE49-F238E27FC236}">
                  <a16:creationId xmlns:a16="http://schemas.microsoft.com/office/drawing/2014/main" id="{F8B7F926-EA35-B25D-17E4-D56964D58590}"/>
                </a:ext>
              </a:extLst>
            </p:cNvPr>
            <p:cNvSpPr/>
            <p:nvPr/>
          </p:nvSpPr>
          <p:spPr>
            <a:xfrm>
              <a:off x="1992375" y="1429550"/>
              <a:ext cx="15275" cy="13050"/>
            </a:xfrm>
            <a:custGeom>
              <a:avLst/>
              <a:gdLst/>
              <a:ahLst/>
              <a:cxnLst/>
              <a:rect l="l" t="t" r="r" b="b"/>
              <a:pathLst>
                <a:path w="611" h="522" extrusionOk="0">
                  <a:moveTo>
                    <a:pt x="351" y="0"/>
                  </a:moveTo>
                  <a:cubicBezTo>
                    <a:pt x="117" y="0"/>
                    <a:pt x="0" y="286"/>
                    <a:pt x="169" y="441"/>
                  </a:cubicBezTo>
                  <a:cubicBezTo>
                    <a:pt x="220" y="497"/>
                    <a:pt x="285" y="521"/>
                    <a:pt x="349" y="521"/>
                  </a:cubicBezTo>
                  <a:cubicBezTo>
                    <a:pt x="481" y="521"/>
                    <a:pt x="611" y="417"/>
                    <a:pt x="611" y="260"/>
                  </a:cubicBezTo>
                  <a:cubicBezTo>
                    <a:pt x="598" y="117"/>
                    <a:pt x="494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4" name="Google Shape;1375;p76">
            <a:extLst>
              <a:ext uri="{FF2B5EF4-FFF2-40B4-BE49-F238E27FC236}">
                <a16:creationId xmlns:a16="http://schemas.microsoft.com/office/drawing/2014/main" id="{386EB52B-EA50-B7D9-D87B-6757CB0748EA}"/>
              </a:ext>
            </a:extLst>
          </p:cNvPr>
          <p:cNvGrpSpPr/>
          <p:nvPr/>
        </p:nvGrpSpPr>
        <p:grpSpPr>
          <a:xfrm>
            <a:off x="2208423" y="2386715"/>
            <a:ext cx="605467" cy="573092"/>
            <a:chOff x="1786000" y="1963975"/>
            <a:chExt cx="442300" cy="418650"/>
          </a:xfrm>
          <a:solidFill>
            <a:srgbClr val="2C2B7F"/>
          </a:solidFill>
        </p:grpSpPr>
        <p:sp>
          <p:nvSpPr>
            <p:cNvPr id="285" name="Google Shape;1376;p76">
              <a:extLst>
                <a:ext uri="{FF2B5EF4-FFF2-40B4-BE49-F238E27FC236}">
                  <a16:creationId xmlns:a16="http://schemas.microsoft.com/office/drawing/2014/main" id="{E8BD8E38-DD20-DFCB-3469-09ECD6F05504}"/>
                </a:ext>
              </a:extLst>
            </p:cNvPr>
            <p:cNvSpPr/>
            <p:nvPr/>
          </p:nvSpPr>
          <p:spPr>
            <a:xfrm>
              <a:off x="1786000" y="1963975"/>
              <a:ext cx="442300" cy="418650"/>
            </a:xfrm>
            <a:custGeom>
              <a:avLst/>
              <a:gdLst/>
              <a:ahLst/>
              <a:cxnLst/>
              <a:rect l="l" t="t" r="r" b="b"/>
              <a:pathLst>
                <a:path w="17692" h="16746" extrusionOk="0">
                  <a:moveTo>
                    <a:pt x="14784" y="637"/>
                  </a:moveTo>
                  <a:lnTo>
                    <a:pt x="16926" y="2856"/>
                  </a:lnTo>
                  <a:lnTo>
                    <a:pt x="12630" y="2856"/>
                  </a:lnTo>
                  <a:lnTo>
                    <a:pt x="14784" y="637"/>
                  </a:lnTo>
                  <a:close/>
                  <a:moveTo>
                    <a:pt x="7568" y="2117"/>
                  </a:moveTo>
                  <a:lnTo>
                    <a:pt x="10047" y="3947"/>
                  </a:lnTo>
                  <a:lnTo>
                    <a:pt x="5049" y="3947"/>
                  </a:lnTo>
                  <a:lnTo>
                    <a:pt x="7568" y="2117"/>
                  </a:lnTo>
                  <a:close/>
                  <a:moveTo>
                    <a:pt x="16627" y="3389"/>
                  </a:moveTo>
                  <a:lnTo>
                    <a:pt x="16640" y="3973"/>
                  </a:lnTo>
                  <a:cubicBezTo>
                    <a:pt x="16640" y="4025"/>
                    <a:pt x="16601" y="4063"/>
                    <a:pt x="16550" y="4063"/>
                  </a:cubicBezTo>
                  <a:lnTo>
                    <a:pt x="12993" y="4063"/>
                  </a:lnTo>
                  <a:cubicBezTo>
                    <a:pt x="12941" y="4063"/>
                    <a:pt x="12902" y="4025"/>
                    <a:pt x="12902" y="3973"/>
                  </a:cubicBezTo>
                  <a:lnTo>
                    <a:pt x="12902" y="3389"/>
                  </a:lnTo>
                  <a:close/>
                  <a:moveTo>
                    <a:pt x="9904" y="4466"/>
                  </a:moveTo>
                  <a:lnTo>
                    <a:pt x="9904" y="6088"/>
                  </a:lnTo>
                  <a:lnTo>
                    <a:pt x="7801" y="6088"/>
                  </a:lnTo>
                  <a:lnTo>
                    <a:pt x="7801" y="5271"/>
                  </a:lnTo>
                  <a:cubicBezTo>
                    <a:pt x="7788" y="5115"/>
                    <a:pt x="7665" y="5037"/>
                    <a:pt x="7542" y="5037"/>
                  </a:cubicBezTo>
                  <a:cubicBezTo>
                    <a:pt x="7418" y="5037"/>
                    <a:pt x="7295" y="5115"/>
                    <a:pt x="7282" y="5271"/>
                  </a:cubicBezTo>
                  <a:lnTo>
                    <a:pt x="7282" y="6088"/>
                  </a:lnTo>
                  <a:lnTo>
                    <a:pt x="5192" y="6088"/>
                  </a:lnTo>
                  <a:lnTo>
                    <a:pt x="5192" y="4466"/>
                  </a:lnTo>
                  <a:close/>
                  <a:moveTo>
                    <a:pt x="12928" y="6595"/>
                  </a:moveTo>
                  <a:lnTo>
                    <a:pt x="12928" y="8879"/>
                  </a:lnTo>
                  <a:lnTo>
                    <a:pt x="2531" y="8879"/>
                  </a:lnTo>
                  <a:lnTo>
                    <a:pt x="3557" y="6854"/>
                  </a:lnTo>
                  <a:cubicBezTo>
                    <a:pt x="3648" y="6698"/>
                    <a:pt x="3803" y="6595"/>
                    <a:pt x="3985" y="6595"/>
                  </a:cubicBezTo>
                  <a:close/>
                  <a:moveTo>
                    <a:pt x="16550" y="9398"/>
                  </a:moveTo>
                  <a:cubicBezTo>
                    <a:pt x="16601" y="9398"/>
                    <a:pt x="16640" y="9437"/>
                    <a:pt x="16640" y="9489"/>
                  </a:cubicBezTo>
                  <a:lnTo>
                    <a:pt x="16640" y="10294"/>
                  </a:lnTo>
                  <a:cubicBezTo>
                    <a:pt x="16640" y="10346"/>
                    <a:pt x="16601" y="10385"/>
                    <a:pt x="16550" y="10385"/>
                  </a:cubicBezTo>
                  <a:lnTo>
                    <a:pt x="13447" y="10385"/>
                  </a:lnTo>
                  <a:lnTo>
                    <a:pt x="13447" y="9398"/>
                  </a:lnTo>
                  <a:close/>
                  <a:moveTo>
                    <a:pt x="9930" y="10878"/>
                  </a:moveTo>
                  <a:cubicBezTo>
                    <a:pt x="9982" y="10878"/>
                    <a:pt x="10021" y="10917"/>
                    <a:pt x="10021" y="10969"/>
                  </a:cubicBezTo>
                  <a:lnTo>
                    <a:pt x="10021" y="14136"/>
                  </a:lnTo>
                  <a:lnTo>
                    <a:pt x="7879" y="14136"/>
                  </a:lnTo>
                  <a:lnTo>
                    <a:pt x="7879" y="12838"/>
                  </a:lnTo>
                  <a:cubicBezTo>
                    <a:pt x="7879" y="12695"/>
                    <a:pt x="7762" y="12578"/>
                    <a:pt x="7619" y="12578"/>
                  </a:cubicBezTo>
                  <a:cubicBezTo>
                    <a:pt x="7477" y="12578"/>
                    <a:pt x="7360" y="12695"/>
                    <a:pt x="7360" y="12838"/>
                  </a:cubicBezTo>
                  <a:lnTo>
                    <a:pt x="7360" y="14136"/>
                  </a:lnTo>
                  <a:lnTo>
                    <a:pt x="5231" y="14136"/>
                  </a:lnTo>
                  <a:lnTo>
                    <a:pt x="5231" y="10982"/>
                  </a:lnTo>
                  <a:cubicBezTo>
                    <a:pt x="5231" y="10930"/>
                    <a:pt x="5270" y="10891"/>
                    <a:pt x="5322" y="10891"/>
                  </a:cubicBezTo>
                  <a:lnTo>
                    <a:pt x="7360" y="10891"/>
                  </a:lnTo>
                  <a:lnTo>
                    <a:pt x="7360" y="11618"/>
                  </a:lnTo>
                  <a:cubicBezTo>
                    <a:pt x="7347" y="11806"/>
                    <a:pt x="7483" y="11900"/>
                    <a:pt x="7619" y="11900"/>
                  </a:cubicBezTo>
                  <a:cubicBezTo>
                    <a:pt x="7756" y="11900"/>
                    <a:pt x="7892" y="11806"/>
                    <a:pt x="7879" y="11618"/>
                  </a:cubicBezTo>
                  <a:lnTo>
                    <a:pt x="7879" y="10878"/>
                  </a:lnTo>
                  <a:close/>
                  <a:moveTo>
                    <a:pt x="1856" y="11293"/>
                  </a:moveTo>
                  <a:lnTo>
                    <a:pt x="1856" y="15187"/>
                  </a:lnTo>
                  <a:lnTo>
                    <a:pt x="597" y="15187"/>
                  </a:lnTo>
                  <a:cubicBezTo>
                    <a:pt x="558" y="15187"/>
                    <a:pt x="507" y="15148"/>
                    <a:pt x="507" y="15096"/>
                  </a:cubicBezTo>
                  <a:lnTo>
                    <a:pt x="507" y="11384"/>
                  </a:lnTo>
                  <a:cubicBezTo>
                    <a:pt x="507" y="11345"/>
                    <a:pt x="558" y="11293"/>
                    <a:pt x="597" y="11293"/>
                  </a:cubicBezTo>
                  <a:close/>
                  <a:moveTo>
                    <a:pt x="10021" y="14655"/>
                  </a:moveTo>
                  <a:lnTo>
                    <a:pt x="10021" y="15187"/>
                  </a:lnTo>
                  <a:lnTo>
                    <a:pt x="5231" y="15187"/>
                  </a:lnTo>
                  <a:lnTo>
                    <a:pt x="5231" y="14655"/>
                  </a:lnTo>
                  <a:close/>
                  <a:moveTo>
                    <a:pt x="12928" y="9385"/>
                  </a:moveTo>
                  <a:lnTo>
                    <a:pt x="12928" y="15187"/>
                  </a:lnTo>
                  <a:lnTo>
                    <a:pt x="10527" y="15187"/>
                  </a:lnTo>
                  <a:lnTo>
                    <a:pt x="10527" y="10982"/>
                  </a:lnTo>
                  <a:cubicBezTo>
                    <a:pt x="10527" y="10644"/>
                    <a:pt x="10254" y="10372"/>
                    <a:pt x="9930" y="10372"/>
                  </a:cubicBezTo>
                  <a:lnTo>
                    <a:pt x="5322" y="10372"/>
                  </a:lnTo>
                  <a:cubicBezTo>
                    <a:pt x="4985" y="10372"/>
                    <a:pt x="4712" y="10644"/>
                    <a:pt x="4712" y="10982"/>
                  </a:cubicBezTo>
                  <a:lnTo>
                    <a:pt x="4712" y="15187"/>
                  </a:lnTo>
                  <a:lnTo>
                    <a:pt x="2363" y="15187"/>
                  </a:lnTo>
                  <a:lnTo>
                    <a:pt x="2363" y="9385"/>
                  </a:lnTo>
                  <a:close/>
                  <a:moveTo>
                    <a:pt x="16082" y="10891"/>
                  </a:moveTo>
                  <a:lnTo>
                    <a:pt x="16082" y="15096"/>
                  </a:lnTo>
                  <a:cubicBezTo>
                    <a:pt x="16082" y="15148"/>
                    <a:pt x="16043" y="15187"/>
                    <a:pt x="15991" y="15187"/>
                  </a:cubicBezTo>
                  <a:lnTo>
                    <a:pt x="15031" y="15187"/>
                  </a:lnTo>
                  <a:lnTo>
                    <a:pt x="15031" y="13032"/>
                  </a:lnTo>
                  <a:cubicBezTo>
                    <a:pt x="15018" y="12877"/>
                    <a:pt x="14895" y="12799"/>
                    <a:pt x="14771" y="12799"/>
                  </a:cubicBezTo>
                  <a:cubicBezTo>
                    <a:pt x="14648" y="12799"/>
                    <a:pt x="14525" y="12877"/>
                    <a:pt x="14512" y="13032"/>
                  </a:cubicBezTo>
                  <a:lnTo>
                    <a:pt x="14512" y="15187"/>
                  </a:lnTo>
                  <a:lnTo>
                    <a:pt x="13447" y="15187"/>
                  </a:lnTo>
                  <a:lnTo>
                    <a:pt x="13447" y="10891"/>
                  </a:lnTo>
                  <a:close/>
                  <a:moveTo>
                    <a:pt x="14784" y="1"/>
                  </a:moveTo>
                  <a:cubicBezTo>
                    <a:pt x="14719" y="1"/>
                    <a:pt x="14654" y="27"/>
                    <a:pt x="14603" y="79"/>
                  </a:cubicBezTo>
                  <a:lnTo>
                    <a:pt x="12110" y="2636"/>
                  </a:lnTo>
                  <a:cubicBezTo>
                    <a:pt x="11864" y="2895"/>
                    <a:pt x="12033" y="3337"/>
                    <a:pt x="12396" y="3363"/>
                  </a:cubicBezTo>
                  <a:lnTo>
                    <a:pt x="12396" y="3973"/>
                  </a:lnTo>
                  <a:cubicBezTo>
                    <a:pt x="12396" y="4284"/>
                    <a:pt x="12630" y="4544"/>
                    <a:pt x="12941" y="4570"/>
                  </a:cubicBezTo>
                  <a:lnTo>
                    <a:pt x="12941" y="6075"/>
                  </a:lnTo>
                  <a:lnTo>
                    <a:pt x="10410" y="6075"/>
                  </a:lnTo>
                  <a:lnTo>
                    <a:pt x="10410" y="4453"/>
                  </a:lnTo>
                  <a:cubicBezTo>
                    <a:pt x="10761" y="4375"/>
                    <a:pt x="10864" y="3908"/>
                    <a:pt x="10566" y="3700"/>
                  </a:cubicBezTo>
                  <a:lnTo>
                    <a:pt x="7879" y="1727"/>
                  </a:lnTo>
                  <a:lnTo>
                    <a:pt x="7879" y="559"/>
                  </a:lnTo>
                  <a:cubicBezTo>
                    <a:pt x="7866" y="397"/>
                    <a:pt x="7743" y="316"/>
                    <a:pt x="7619" y="316"/>
                  </a:cubicBezTo>
                  <a:cubicBezTo>
                    <a:pt x="7496" y="316"/>
                    <a:pt x="7373" y="397"/>
                    <a:pt x="7360" y="559"/>
                  </a:cubicBezTo>
                  <a:lnTo>
                    <a:pt x="7360" y="1623"/>
                  </a:lnTo>
                  <a:lnTo>
                    <a:pt x="4530" y="3687"/>
                  </a:lnTo>
                  <a:cubicBezTo>
                    <a:pt x="4232" y="3908"/>
                    <a:pt x="4323" y="4362"/>
                    <a:pt x="4686" y="4453"/>
                  </a:cubicBezTo>
                  <a:lnTo>
                    <a:pt x="4686" y="6075"/>
                  </a:lnTo>
                  <a:lnTo>
                    <a:pt x="3985" y="6075"/>
                  </a:lnTo>
                  <a:cubicBezTo>
                    <a:pt x="3609" y="6075"/>
                    <a:pt x="3271" y="6283"/>
                    <a:pt x="3102" y="6620"/>
                  </a:cubicBezTo>
                  <a:lnTo>
                    <a:pt x="1882" y="9022"/>
                  </a:lnTo>
                  <a:cubicBezTo>
                    <a:pt x="1856" y="9061"/>
                    <a:pt x="1856" y="9100"/>
                    <a:pt x="1856" y="9139"/>
                  </a:cubicBezTo>
                  <a:lnTo>
                    <a:pt x="1856" y="10787"/>
                  </a:lnTo>
                  <a:lnTo>
                    <a:pt x="597" y="10787"/>
                  </a:lnTo>
                  <a:cubicBezTo>
                    <a:pt x="273" y="10787"/>
                    <a:pt x="0" y="11060"/>
                    <a:pt x="0" y="11397"/>
                  </a:cubicBezTo>
                  <a:lnTo>
                    <a:pt x="0" y="15096"/>
                  </a:lnTo>
                  <a:cubicBezTo>
                    <a:pt x="0" y="15434"/>
                    <a:pt x="273" y="15706"/>
                    <a:pt x="597" y="15706"/>
                  </a:cubicBezTo>
                  <a:lnTo>
                    <a:pt x="1856" y="15706"/>
                  </a:lnTo>
                  <a:lnTo>
                    <a:pt x="1856" y="16148"/>
                  </a:lnTo>
                  <a:cubicBezTo>
                    <a:pt x="1856" y="16472"/>
                    <a:pt x="2116" y="16745"/>
                    <a:pt x="2453" y="16745"/>
                  </a:cubicBezTo>
                  <a:lnTo>
                    <a:pt x="3077" y="16745"/>
                  </a:lnTo>
                  <a:cubicBezTo>
                    <a:pt x="3388" y="16719"/>
                    <a:pt x="3388" y="16251"/>
                    <a:pt x="3077" y="16238"/>
                  </a:cubicBezTo>
                  <a:lnTo>
                    <a:pt x="2453" y="16238"/>
                  </a:lnTo>
                  <a:cubicBezTo>
                    <a:pt x="2402" y="16238"/>
                    <a:pt x="2363" y="16187"/>
                    <a:pt x="2363" y="16148"/>
                  </a:cubicBezTo>
                  <a:lnTo>
                    <a:pt x="2363" y="15706"/>
                  </a:lnTo>
                  <a:lnTo>
                    <a:pt x="8891" y="15706"/>
                  </a:lnTo>
                  <a:lnTo>
                    <a:pt x="8891" y="16148"/>
                  </a:lnTo>
                  <a:cubicBezTo>
                    <a:pt x="8891" y="16187"/>
                    <a:pt x="8853" y="16238"/>
                    <a:pt x="8801" y="16238"/>
                  </a:cubicBezTo>
                  <a:lnTo>
                    <a:pt x="4271" y="16238"/>
                  </a:lnTo>
                  <a:cubicBezTo>
                    <a:pt x="4259" y="16237"/>
                    <a:pt x="4247" y="16237"/>
                    <a:pt x="4236" y="16237"/>
                  </a:cubicBezTo>
                  <a:cubicBezTo>
                    <a:pt x="3915" y="16237"/>
                    <a:pt x="3919" y="16746"/>
                    <a:pt x="4247" y="16746"/>
                  </a:cubicBezTo>
                  <a:cubicBezTo>
                    <a:pt x="4255" y="16746"/>
                    <a:pt x="4263" y="16745"/>
                    <a:pt x="4271" y="16745"/>
                  </a:cubicBezTo>
                  <a:lnTo>
                    <a:pt x="8814" y="16745"/>
                  </a:lnTo>
                  <a:cubicBezTo>
                    <a:pt x="9138" y="16745"/>
                    <a:pt x="9411" y="16472"/>
                    <a:pt x="9411" y="16148"/>
                  </a:cubicBezTo>
                  <a:lnTo>
                    <a:pt x="9411" y="15706"/>
                  </a:lnTo>
                  <a:lnTo>
                    <a:pt x="15991" y="15706"/>
                  </a:lnTo>
                  <a:cubicBezTo>
                    <a:pt x="16329" y="15706"/>
                    <a:pt x="16601" y="15434"/>
                    <a:pt x="16601" y="15096"/>
                  </a:cubicBezTo>
                  <a:lnTo>
                    <a:pt x="16601" y="10891"/>
                  </a:lnTo>
                  <a:cubicBezTo>
                    <a:pt x="16913" y="10865"/>
                    <a:pt x="17160" y="10592"/>
                    <a:pt x="17160" y="10281"/>
                  </a:cubicBezTo>
                  <a:lnTo>
                    <a:pt x="17160" y="9476"/>
                  </a:lnTo>
                  <a:cubicBezTo>
                    <a:pt x="17160" y="9139"/>
                    <a:pt x="16887" y="8866"/>
                    <a:pt x="16550" y="8866"/>
                  </a:cubicBezTo>
                  <a:lnTo>
                    <a:pt x="15031" y="8866"/>
                  </a:lnTo>
                  <a:lnTo>
                    <a:pt x="15031" y="7010"/>
                  </a:lnTo>
                  <a:cubicBezTo>
                    <a:pt x="15018" y="6854"/>
                    <a:pt x="14895" y="6776"/>
                    <a:pt x="14771" y="6776"/>
                  </a:cubicBezTo>
                  <a:cubicBezTo>
                    <a:pt x="14648" y="6776"/>
                    <a:pt x="14525" y="6854"/>
                    <a:pt x="14512" y="7010"/>
                  </a:cubicBezTo>
                  <a:lnTo>
                    <a:pt x="14512" y="8879"/>
                  </a:lnTo>
                  <a:lnTo>
                    <a:pt x="13447" y="8879"/>
                  </a:lnTo>
                  <a:lnTo>
                    <a:pt x="13447" y="4570"/>
                  </a:lnTo>
                  <a:lnTo>
                    <a:pt x="16082" y="4570"/>
                  </a:lnTo>
                  <a:lnTo>
                    <a:pt x="16082" y="7905"/>
                  </a:lnTo>
                  <a:cubicBezTo>
                    <a:pt x="16095" y="8061"/>
                    <a:pt x="16219" y="8139"/>
                    <a:pt x="16342" y="8139"/>
                  </a:cubicBezTo>
                  <a:cubicBezTo>
                    <a:pt x="16465" y="8139"/>
                    <a:pt x="16588" y="8061"/>
                    <a:pt x="16601" y="7905"/>
                  </a:cubicBezTo>
                  <a:lnTo>
                    <a:pt x="16601" y="4570"/>
                  </a:lnTo>
                  <a:cubicBezTo>
                    <a:pt x="16913" y="4544"/>
                    <a:pt x="17147" y="4284"/>
                    <a:pt x="17147" y="3973"/>
                  </a:cubicBezTo>
                  <a:lnTo>
                    <a:pt x="17147" y="3363"/>
                  </a:lnTo>
                  <a:cubicBezTo>
                    <a:pt x="17510" y="3337"/>
                    <a:pt x="17692" y="2895"/>
                    <a:pt x="17432" y="2636"/>
                  </a:cubicBezTo>
                  <a:lnTo>
                    <a:pt x="14979" y="79"/>
                  </a:lnTo>
                  <a:cubicBezTo>
                    <a:pt x="14927" y="27"/>
                    <a:pt x="14862" y="1"/>
                    <a:pt x="147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377;p76">
              <a:extLst>
                <a:ext uri="{FF2B5EF4-FFF2-40B4-BE49-F238E27FC236}">
                  <a16:creationId xmlns:a16="http://schemas.microsoft.com/office/drawing/2014/main" id="{20BC02FA-1B86-7E1A-C43A-6198A69E4FA4}"/>
                </a:ext>
              </a:extLst>
            </p:cNvPr>
            <p:cNvSpPr/>
            <p:nvPr/>
          </p:nvSpPr>
          <p:spPr>
            <a:xfrm>
              <a:off x="1865825" y="2239800"/>
              <a:ext cx="13000" cy="29550"/>
            </a:xfrm>
            <a:custGeom>
              <a:avLst/>
              <a:gdLst/>
              <a:ahLst/>
              <a:cxnLst/>
              <a:rect l="l" t="t" r="r" b="b"/>
              <a:pathLst>
                <a:path w="520" h="1182" extrusionOk="0">
                  <a:moveTo>
                    <a:pt x="260" y="1"/>
                  </a:moveTo>
                  <a:cubicBezTo>
                    <a:pt x="117" y="1"/>
                    <a:pt x="0" y="117"/>
                    <a:pt x="0" y="260"/>
                  </a:cubicBezTo>
                  <a:lnTo>
                    <a:pt x="0" y="948"/>
                  </a:lnTo>
                  <a:cubicBezTo>
                    <a:pt x="13" y="1104"/>
                    <a:pt x="137" y="1182"/>
                    <a:pt x="260" y="1182"/>
                  </a:cubicBezTo>
                  <a:cubicBezTo>
                    <a:pt x="383" y="1182"/>
                    <a:pt x="507" y="1104"/>
                    <a:pt x="520" y="948"/>
                  </a:cubicBezTo>
                  <a:lnTo>
                    <a:pt x="520" y="260"/>
                  </a:lnTo>
                  <a:cubicBezTo>
                    <a:pt x="520" y="117"/>
                    <a:pt x="40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378;p76">
              <a:extLst>
                <a:ext uri="{FF2B5EF4-FFF2-40B4-BE49-F238E27FC236}">
                  <a16:creationId xmlns:a16="http://schemas.microsoft.com/office/drawing/2014/main" id="{30E6F6C0-C730-50AE-BF49-B1AAE73B1030}"/>
                </a:ext>
              </a:extLst>
            </p:cNvPr>
            <p:cNvSpPr/>
            <p:nvPr/>
          </p:nvSpPr>
          <p:spPr>
            <a:xfrm>
              <a:off x="2072850" y="2240450"/>
              <a:ext cx="12675" cy="29550"/>
            </a:xfrm>
            <a:custGeom>
              <a:avLst/>
              <a:gdLst/>
              <a:ahLst/>
              <a:cxnLst/>
              <a:rect l="l" t="t" r="r" b="b"/>
              <a:pathLst>
                <a:path w="507" h="1182" extrusionOk="0">
                  <a:moveTo>
                    <a:pt x="254" y="1"/>
                  </a:moveTo>
                  <a:cubicBezTo>
                    <a:pt x="133" y="1"/>
                    <a:pt x="13" y="78"/>
                    <a:pt x="0" y="234"/>
                  </a:cubicBezTo>
                  <a:lnTo>
                    <a:pt x="0" y="922"/>
                  </a:lnTo>
                  <a:cubicBezTo>
                    <a:pt x="0" y="1065"/>
                    <a:pt x="117" y="1182"/>
                    <a:pt x="247" y="1182"/>
                  </a:cubicBezTo>
                  <a:lnTo>
                    <a:pt x="260" y="1182"/>
                  </a:lnTo>
                  <a:cubicBezTo>
                    <a:pt x="390" y="1182"/>
                    <a:pt x="507" y="1065"/>
                    <a:pt x="507" y="922"/>
                  </a:cubicBezTo>
                  <a:lnTo>
                    <a:pt x="507" y="234"/>
                  </a:lnTo>
                  <a:cubicBezTo>
                    <a:pt x="494" y="78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" name="Google Shape;1379;p76">
            <a:extLst>
              <a:ext uri="{FF2B5EF4-FFF2-40B4-BE49-F238E27FC236}">
                <a16:creationId xmlns:a16="http://schemas.microsoft.com/office/drawing/2014/main" id="{1CA880A8-F90F-3E7E-E94C-B81E102AE1E5}"/>
              </a:ext>
            </a:extLst>
          </p:cNvPr>
          <p:cNvGrpSpPr/>
          <p:nvPr/>
        </p:nvGrpSpPr>
        <p:grpSpPr>
          <a:xfrm>
            <a:off x="2233081" y="3315997"/>
            <a:ext cx="556152" cy="600607"/>
            <a:chOff x="1802225" y="2642825"/>
            <a:chExt cx="406275" cy="438750"/>
          </a:xfrm>
          <a:solidFill>
            <a:srgbClr val="2C2B7F"/>
          </a:solidFill>
        </p:grpSpPr>
        <p:sp>
          <p:nvSpPr>
            <p:cNvPr id="289" name="Google Shape;1380;p76">
              <a:extLst>
                <a:ext uri="{FF2B5EF4-FFF2-40B4-BE49-F238E27FC236}">
                  <a16:creationId xmlns:a16="http://schemas.microsoft.com/office/drawing/2014/main" id="{10A1F87E-4FF3-AFBE-830C-696A7518BAA0}"/>
                </a:ext>
              </a:extLst>
            </p:cNvPr>
            <p:cNvSpPr/>
            <p:nvPr/>
          </p:nvSpPr>
          <p:spPr>
            <a:xfrm>
              <a:off x="1802225" y="2642825"/>
              <a:ext cx="406275" cy="438750"/>
            </a:xfrm>
            <a:custGeom>
              <a:avLst/>
              <a:gdLst/>
              <a:ahLst/>
              <a:cxnLst/>
              <a:rect l="l" t="t" r="r" b="b"/>
              <a:pathLst>
                <a:path w="16251" h="17550" extrusionOk="0">
                  <a:moveTo>
                    <a:pt x="9605" y="520"/>
                  </a:moveTo>
                  <a:cubicBezTo>
                    <a:pt x="9696" y="520"/>
                    <a:pt x="9774" y="597"/>
                    <a:pt x="9787" y="688"/>
                  </a:cubicBezTo>
                  <a:lnTo>
                    <a:pt x="9787" y="5802"/>
                  </a:lnTo>
                  <a:lnTo>
                    <a:pt x="6477" y="5802"/>
                  </a:lnTo>
                  <a:lnTo>
                    <a:pt x="6477" y="688"/>
                  </a:lnTo>
                  <a:cubicBezTo>
                    <a:pt x="6477" y="597"/>
                    <a:pt x="6555" y="520"/>
                    <a:pt x="6646" y="520"/>
                  </a:cubicBezTo>
                  <a:close/>
                  <a:moveTo>
                    <a:pt x="15745" y="8243"/>
                  </a:moveTo>
                  <a:lnTo>
                    <a:pt x="15745" y="15719"/>
                  </a:lnTo>
                  <a:lnTo>
                    <a:pt x="507" y="15732"/>
                  </a:lnTo>
                  <a:lnTo>
                    <a:pt x="507" y="8243"/>
                  </a:lnTo>
                  <a:close/>
                  <a:moveTo>
                    <a:pt x="3012" y="16238"/>
                  </a:moveTo>
                  <a:lnTo>
                    <a:pt x="2479" y="16978"/>
                  </a:lnTo>
                  <a:cubicBezTo>
                    <a:pt x="2441" y="17017"/>
                    <a:pt x="2389" y="17043"/>
                    <a:pt x="2337" y="17043"/>
                  </a:cubicBezTo>
                  <a:lnTo>
                    <a:pt x="701" y="17043"/>
                  </a:lnTo>
                  <a:cubicBezTo>
                    <a:pt x="597" y="17043"/>
                    <a:pt x="519" y="16965"/>
                    <a:pt x="519" y="16874"/>
                  </a:cubicBezTo>
                  <a:lnTo>
                    <a:pt x="519" y="16238"/>
                  </a:lnTo>
                  <a:close/>
                  <a:moveTo>
                    <a:pt x="15745" y="16238"/>
                  </a:moveTo>
                  <a:lnTo>
                    <a:pt x="15745" y="16874"/>
                  </a:lnTo>
                  <a:cubicBezTo>
                    <a:pt x="15745" y="16965"/>
                    <a:pt x="15667" y="17043"/>
                    <a:pt x="15563" y="17043"/>
                  </a:cubicBezTo>
                  <a:lnTo>
                    <a:pt x="13928" y="17043"/>
                  </a:lnTo>
                  <a:cubicBezTo>
                    <a:pt x="13863" y="17043"/>
                    <a:pt x="13811" y="17017"/>
                    <a:pt x="13785" y="16978"/>
                  </a:cubicBezTo>
                  <a:lnTo>
                    <a:pt x="13240" y="16238"/>
                  </a:lnTo>
                  <a:close/>
                  <a:moveTo>
                    <a:pt x="6646" y="0"/>
                  </a:moveTo>
                  <a:cubicBezTo>
                    <a:pt x="6270" y="0"/>
                    <a:pt x="5958" y="312"/>
                    <a:pt x="5958" y="688"/>
                  </a:cubicBezTo>
                  <a:lnTo>
                    <a:pt x="5958" y="5802"/>
                  </a:lnTo>
                  <a:lnTo>
                    <a:pt x="5335" y="5802"/>
                  </a:lnTo>
                  <a:cubicBezTo>
                    <a:pt x="5011" y="5815"/>
                    <a:pt x="5011" y="6283"/>
                    <a:pt x="5335" y="6309"/>
                  </a:cubicBezTo>
                  <a:lnTo>
                    <a:pt x="10916" y="6309"/>
                  </a:lnTo>
                  <a:cubicBezTo>
                    <a:pt x="10925" y="6309"/>
                    <a:pt x="10933" y="6309"/>
                    <a:pt x="10941" y="6309"/>
                  </a:cubicBezTo>
                  <a:cubicBezTo>
                    <a:pt x="11281" y="6309"/>
                    <a:pt x="11284" y="5800"/>
                    <a:pt x="10952" y="5800"/>
                  </a:cubicBezTo>
                  <a:cubicBezTo>
                    <a:pt x="10941" y="5800"/>
                    <a:pt x="10929" y="5801"/>
                    <a:pt x="10916" y="5802"/>
                  </a:cubicBezTo>
                  <a:lnTo>
                    <a:pt x="10293" y="5802"/>
                  </a:lnTo>
                  <a:lnTo>
                    <a:pt x="10293" y="4375"/>
                  </a:lnTo>
                  <a:lnTo>
                    <a:pt x="14499" y="4375"/>
                  </a:lnTo>
                  <a:cubicBezTo>
                    <a:pt x="14836" y="4375"/>
                    <a:pt x="15135" y="4621"/>
                    <a:pt x="15200" y="4959"/>
                  </a:cubicBezTo>
                  <a:lnTo>
                    <a:pt x="15680" y="7736"/>
                  </a:lnTo>
                  <a:lnTo>
                    <a:pt x="558" y="7736"/>
                  </a:lnTo>
                  <a:lnTo>
                    <a:pt x="1052" y="4959"/>
                  </a:lnTo>
                  <a:cubicBezTo>
                    <a:pt x="1104" y="4621"/>
                    <a:pt x="1402" y="4375"/>
                    <a:pt x="1740" y="4375"/>
                  </a:cubicBezTo>
                  <a:lnTo>
                    <a:pt x="4972" y="4375"/>
                  </a:lnTo>
                  <a:cubicBezTo>
                    <a:pt x="4980" y="4375"/>
                    <a:pt x="4988" y="4375"/>
                    <a:pt x="4995" y="4375"/>
                  </a:cubicBezTo>
                  <a:cubicBezTo>
                    <a:pt x="5327" y="4375"/>
                    <a:pt x="5327" y="3855"/>
                    <a:pt x="4995" y="3855"/>
                  </a:cubicBezTo>
                  <a:cubicBezTo>
                    <a:pt x="4988" y="3855"/>
                    <a:pt x="4980" y="3855"/>
                    <a:pt x="4972" y="3855"/>
                  </a:cubicBezTo>
                  <a:lnTo>
                    <a:pt x="1740" y="3855"/>
                  </a:lnTo>
                  <a:cubicBezTo>
                    <a:pt x="1156" y="3855"/>
                    <a:pt x="636" y="4284"/>
                    <a:pt x="545" y="4868"/>
                  </a:cubicBezTo>
                  <a:lnTo>
                    <a:pt x="0" y="7944"/>
                  </a:lnTo>
                  <a:cubicBezTo>
                    <a:pt x="0" y="7957"/>
                    <a:pt x="0" y="7970"/>
                    <a:pt x="0" y="7996"/>
                  </a:cubicBezTo>
                  <a:lnTo>
                    <a:pt x="0" y="16861"/>
                  </a:lnTo>
                  <a:cubicBezTo>
                    <a:pt x="0" y="17237"/>
                    <a:pt x="299" y="17549"/>
                    <a:pt x="688" y="17549"/>
                  </a:cubicBezTo>
                  <a:lnTo>
                    <a:pt x="2324" y="17549"/>
                  </a:lnTo>
                  <a:cubicBezTo>
                    <a:pt x="2544" y="17549"/>
                    <a:pt x="2752" y="17445"/>
                    <a:pt x="2882" y="17263"/>
                  </a:cubicBezTo>
                  <a:lnTo>
                    <a:pt x="3648" y="16238"/>
                  </a:lnTo>
                  <a:lnTo>
                    <a:pt x="12604" y="16238"/>
                  </a:lnTo>
                  <a:lnTo>
                    <a:pt x="13369" y="17263"/>
                  </a:lnTo>
                  <a:cubicBezTo>
                    <a:pt x="13499" y="17445"/>
                    <a:pt x="13707" y="17549"/>
                    <a:pt x="13928" y="17549"/>
                  </a:cubicBezTo>
                  <a:lnTo>
                    <a:pt x="15563" y="17549"/>
                  </a:lnTo>
                  <a:cubicBezTo>
                    <a:pt x="15952" y="17549"/>
                    <a:pt x="16251" y="17237"/>
                    <a:pt x="16251" y="16861"/>
                  </a:cubicBezTo>
                  <a:lnTo>
                    <a:pt x="16251" y="7996"/>
                  </a:lnTo>
                  <a:cubicBezTo>
                    <a:pt x="16251" y="7983"/>
                    <a:pt x="16251" y="7970"/>
                    <a:pt x="16251" y="7957"/>
                  </a:cubicBezTo>
                  <a:lnTo>
                    <a:pt x="15706" y="4868"/>
                  </a:lnTo>
                  <a:cubicBezTo>
                    <a:pt x="15604" y="4292"/>
                    <a:pt x="15111" y="3868"/>
                    <a:pt x="14538" y="3868"/>
                  </a:cubicBezTo>
                  <a:cubicBezTo>
                    <a:pt x="14529" y="3868"/>
                    <a:pt x="14520" y="3868"/>
                    <a:pt x="14512" y="3868"/>
                  </a:cubicBezTo>
                  <a:lnTo>
                    <a:pt x="10293" y="3868"/>
                  </a:lnTo>
                  <a:lnTo>
                    <a:pt x="10293" y="688"/>
                  </a:lnTo>
                  <a:cubicBezTo>
                    <a:pt x="10293" y="312"/>
                    <a:pt x="9982" y="0"/>
                    <a:pt x="96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381;p76">
              <a:extLst>
                <a:ext uri="{FF2B5EF4-FFF2-40B4-BE49-F238E27FC236}">
                  <a16:creationId xmlns:a16="http://schemas.microsoft.com/office/drawing/2014/main" id="{4ACC5416-D754-9F17-F36D-97B43877F565}"/>
                </a:ext>
              </a:extLst>
            </p:cNvPr>
            <p:cNvSpPr/>
            <p:nvPr/>
          </p:nvSpPr>
          <p:spPr>
            <a:xfrm>
              <a:off x="1828500" y="2862500"/>
              <a:ext cx="353725" cy="159675"/>
            </a:xfrm>
            <a:custGeom>
              <a:avLst/>
              <a:gdLst/>
              <a:ahLst/>
              <a:cxnLst/>
              <a:rect l="l" t="t" r="r" b="b"/>
              <a:pathLst>
                <a:path w="14149" h="6387" extrusionOk="0">
                  <a:moveTo>
                    <a:pt x="5517" y="520"/>
                  </a:moveTo>
                  <a:lnTo>
                    <a:pt x="4803" y="1234"/>
                  </a:lnTo>
                  <a:lnTo>
                    <a:pt x="4089" y="520"/>
                  </a:lnTo>
                  <a:close/>
                  <a:moveTo>
                    <a:pt x="10047" y="520"/>
                  </a:moveTo>
                  <a:lnTo>
                    <a:pt x="9333" y="1234"/>
                  </a:lnTo>
                  <a:lnTo>
                    <a:pt x="8632" y="520"/>
                  </a:lnTo>
                  <a:close/>
                  <a:moveTo>
                    <a:pt x="12306" y="520"/>
                  </a:moveTo>
                  <a:cubicBezTo>
                    <a:pt x="12396" y="1091"/>
                    <a:pt x="12786" y="1584"/>
                    <a:pt x="13344" y="1779"/>
                  </a:cubicBezTo>
                  <a:lnTo>
                    <a:pt x="11618" y="3492"/>
                  </a:lnTo>
                  <a:lnTo>
                    <a:pt x="9710" y="1597"/>
                  </a:lnTo>
                  <a:lnTo>
                    <a:pt x="10787" y="520"/>
                  </a:lnTo>
                  <a:close/>
                  <a:moveTo>
                    <a:pt x="3362" y="520"/>
                  </a:moveTo>
                  <a:lnTo>
                    <a:pt x="4440" y="1597"/>
                  </a:lnTo>
                  <a:lnTo>
                    <a:pt x="2532" y="3505"/>
                  </a:lnTo>
                  <a:lnTo>
                    <a:pt x="818" y="1779"/>
                  </a:lnTo>
                  <a:cubicBezTo>
                    <a:pt x="1364" y="1584"/>
                    <a:pt x="1766" y="1091"/>
                    <a:pt x="1857" y="520"/>
                  </a:cubicBezTo>
                  <a:close/>
                  <a:moveTo>
                    <a:pt x="507" y="2207"/>
                  </a:moveTo>
                  <a:lnTo>
                    <a:pt x="2168" y="3869"/>
                  </a:lnTo>
                  <a:lnTo>
                    <a:pt x="1208" y="4829"/>
                  </a:lnTo>
                  <a:cubicBezTo>
                    <a:pt x="1000" y="4673"/>
                    <a:pt x="766" y="4570"/>
                    <a:pt x="507" y="4531"/>
                  </a:cubicBezTo>
                  <a:lnTo>
                    <a:pt x="507" y="2207"/>
                  </a:lnTo>
                  <a:close/>
                  <a:moveTo>
                    <a:pt x="13629" y="2207"/>
                  </a:moveTo>
                  <a:lnTo>
                    <a:pt x="13629" y="4531"/>
                  </a:lnTo>
                  <a:cubicBezTo>
                    <a:pt x="13383" y="4570"/>
                    <a:pt x="13136" y="4673"/>
                    <a:pt x="12929" y="4829"/>
                  </a:cubicBezTo>
                  <a:lnTo>
                    <a:pt x="11981" y="3869"/>
                  </a:lnTo>
                  <a:lnTo>
                    <a:pt x="13629" y="2207"/>
                  </a:lnTo>
                  <a:close/>
                  <a:moveTo>
                    <a:pt x="7892" y="520"/>
                  </a:moveTo>
                  <a:lnTo>
                    <a:pt x="8970" y="1597"/>
                  </a:lnTo>
                  <a:lnTo>
                    <a:pt x="8528" y="2039"/>
                  </a:lnTo>
                  <a:cubicBezTo>
                    <a:pt x="8340" y="2227"/>
                    <a:pt x="8508" y="2484"/>
                    <a:pt x="8708" y="2484"/>
                  </a:cubicBezTo>
                  <a:cubicBezTo>
                    <a:pt x="8769" y="2484"/>
                    <a:pt x="8834" y="2460"/>
                    <a:pt x="8892" y="2402"/>
                  </a:cubicBezTo>
                  <a:lnTo>
                    <a:pt x="9333" y="1961"/>
                  </a:lnTo>
                  <a:lnTo>
                    <a:pt x="11241" y="3869"/>
                  </a:lnTo>
                  <a:lnTo>
                    <a:pt x="9333" y="5764"/>
                  </a:lnTo>
                  <a:lnTo>
                    <a:pt x="7438" y="3869"/>
                  </a:lnTo>
                  <a:lnTo>
                    <a:pt x="8009" y="3285"/>
                  </a:lnTo>
                  <a:cubicBezTo>
                    <a:pt x="8190" y="3104"/>
                    <a:pt x="8014" y="2846"/>
                    <a:pt x="7816" y="2846"/>
                  </a:cubicBezTo>
                  <a:cubicBezTo>
                    <a:pt x="7759" y="2846"/>
                    <a:pt x="7699" y="2868"/>
                    <a:pt x="7646" y="2921"/>
                  </a:cubicBezTo>
                  <a:lnTo>
                    <a:pt x="7075" y="3505"/>
                  </a:lnTo>
                  <a:lnTo>
                    <a:pt x="5167" y="1597"/>
                  </a:lnTo>
                  <a:lnTo>
                    <a:pt x="6244" y="520"/>
                  </a:lnTo>
                  <a:close/>
                  <a:moveTo>
                    <a:pt x="4803" y="1961"/>
                  </a:moveTo>
                  <a:lnTo>
                    <a:pt x="6711" y="3869"/>
                  </a:lnTo>
                  <a:lnTo>
                    <a:pt x="4803" y="5777"/>
                  </a:lnTo>
                  <a:lnTo>
                    <a:pt x="2895" y="3869"/>
                  </a:lnTo>
                  <a:lnTo>
                    <a:pt x="4803" y="1961"/>
                  </a:lnTo>
                  <a:close/>
                  <a:moveTo>
                    <a:pt x="2532" y="4232"/>
                  </a:moveTo>
                  <a:lnTo>
                    <a:pt x="4193" y="5881"/>
                  </a:lnTo>
                  <a:lnTo>
                    <a:pt x="1857" y="5881"/>
                  </a:lnTo>
                  <a:cubicBezTo>
                    <a:pt x="1818" y="5621"/>
                    <a:pt x="1727" y="5387"/>
                    <a:pt x="1571" y="5193"/>
                  </a:cubicBezTo>
                  <a:lnTo>
                    <a:pt x="2532" y="4232"/>
                  </a:lnTo>
                  <a:close/>
                  <a:moveTo>
                    <a:pt x="7075" y="4232"/>
                  </a:moveTo>
                  <a:lnTo>
                    <a:pt x="8736" y="5881"/>
                  </a:lnTo>
                  <a:lnTo>
                    <a:pt x="5426" y="5881"/>
                  </a:lnTo>
                  <a:lnTo>
                    <a:pt x="7075" y="4232"/>
                  </a:lnTo>
                  <a:close/>
                  <a:moveTo>
                    <a:pt x="11618" y="4232"/>
                  </a:moveTo>
                  <a:lnTo>
                    <a:pt x="12578" y="5193"/>
                  </a:lnTo>
                  <a:cubicBezTo>
                    <a:pt x="12422" y="5400"/>
                    <a:pt x="12331" y="5634"/>
                    <a:pt x="12293" y="5881"/>
                  </a:cubicBezTo>
                  <a:lnTo>
                    <a:pt x="9969" y="5881"/>
                  </a:lnTo>
                  <a:lnTo>
                    <a:pt x="11618" y="4232"/>
                  </a:lnTo>
                  <a:close/>
                  <a:moveTo>
                    <a:pt x="1623" y="1"/>
                  </a:moveTo>
                  <a:cubicBezTo>
                    <a:pt x="1480" y="1"/>
                    <a:pt x="1364" y="118"/>
                    <a:pt x="1364" y="260"/>
                  </a:cubicBezTo>
                  <a:cubicBezTo>
                    <a:pt x="1364" y="870"/>
                    <a:pt x="870" y="1364"/>
                    <a:pt x="260" y="1364"/>
                  </a:cubicBezTo>
                  <a:cubicBezTo>
                    <a:pt x="117" y="1364"/>
                    <a:pt x="1" y="1480"/>
                    <a:pt x="1" y="1623"/>
                  </a:cubicBezTo>
                  <a:lnTo>
                    <a:pt x="1" y="4764"/>
                  </a:lnTo>
                  <a:cubicBezTo>
                    <a:pt x="1" y="4907"/>
                    <a:pt x="117" y="5024"/>
                    <a:pt x="260" y="5024"/>
                  </a:cubicBezTo>
                  <a:cubicBezTo>
                    <a:pt x="870" y="5024"/>
                    <a:pt x="1364" y="5517"/>
                    <a:pt x="1364" y="6140"/>
                  </a:cubicBezTo>
                  <a:cubicBezTo>
                    <a:pt x="1364" y="6270"/>
                    <a:pt x="1480" y="6387"/>
                    <a:pt x="1623" y="6387"/>
                  </a:cubicBezTo>
                  <a:lnTo>
                    <a:pt x="12526" y="6387"/>
                  </a:lnTo>
                  <a:cubicBezTo>
                    <a:pt x="12669" y="6387"/>
                    <a:pt x="12786" y="6270"/>
                    <a:pt x="12786" y="6140"/>
                  </a:cubicBezTo>
                  <a:cubicBezTo>
                    <a:pt x="12786" y="5517"/>
                    <a:pt x="13279" y="5024"/>
                    <a:pt x="13889" y="5024"/>
                  </a:cubicBezTo>
                  <a:cubicBezTo>
                    <a:pt x="14032" y="5024"/>
                    <a:pt x="14149" y="4907"/>
                    <a:pt x="14149" y="4764"/>
                  </a:cubicBezTo>
                  <a:lnTo>
                    <a:pt x="14149" y="1623"/>
                  </a:lnTo>
                  <a:cubicBezTo>
                    <a:pt x="14149" y="1480"/>
                    <a:pt x="14032" y="1364"/>
                    <a:pt x="13889" y="1364"/>
                  </a:cubicBezTo>
                  <a:cubicBezTo>
                    <a:pt x="13279" y="1364"/>
                    <a:pt x="12786" y="870"/>
                    <a:pt x="12786" y="260"/>
                  </a:cubicBezTo>
                  <a:cubicBezTo>
                    <a:pt x="12786" y="118"/>
                    <a:pt x="12669" y="1"/>
                    <a:pt x="12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382;p76">
              <a:extLst>
                <a:ext uri="{FF2B5EF4-FFF2-40B4-BE49-F238E27FC236}">
                  <a16:creationId xmlns:a16="http://schemas.microsoft.com/office/drawing/2014/main" id="{EDEB3606-FE94-35A7-6154-5C8F420B7F23}"/>
                </a:ext>
              </a:extLst>
            </p:cNvPr>
            <p:cNvSpPr/>
            <p:nvPr/>
          </p:nvSpPr>
          <p:spPr>
            <a:xfrm>
              <a:off x="1826225" y="3009175"/>
              <a:ext cx="15275" cy="13375"/>
            </a:xfrm>
            <a:custGeom>
              <a:avLst/>
              <a:gdLst/>
              <a:ahLst/>
              <a:cxnLst/>
              <a:rect l="l" t="t" r="r" b="b"/>
              <a:pathLst>
                <a:path w="611" h="535" extrusionOk="0">
                  <a:moveTo>
                    <a:pt x="351" y="1"/>
                  </a:moveTo>
                  <a:cubicBezTo>
                    <a:pt x="118" y="1"/>
                    <a:pt x="1" y="286"/>
                    <a:pt x="157" y="455"/>
                  </a:cubicBezTo>
                  <a:cubicBezTo>
                    <a:pt x="212" y="510"/>
                    <a:pt x="279" y="535"/>
                    <a:pt x="346" y="535"/>
                  </a:cubicBezTo>
                  <a:cubicBezTo>
                    <a:pt x="482" y="535"/>
                    <a:pt x="611" y="430"/>
                    <a:pt x="611" y="273"/>
                  </a:cubicBezTo>
                  <a:cubicBezTo>
                    <a:pt x="611" y="117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383;p76">
              <a:extLst>
                <a:ext uri="{FF2B5EF4-FFF2-40B4-BE49-F238E27FC236}">
                  <a16:creationId xmlns:a16="http://schemas.microsoft.com/office/drawing/2014/main" id="{41576ED6-4BD3-93D0-CAB8-55B3AA4E5CAF}"/>
                </a:ext>
              </a:extLst>
            </p:cNvPr>
            <p:cNvSpPr/>
            <p:nvPr/>
          </p:nvSpPr>
          <p:spPr>
            <a:xfrm>
              <a:off x="1825900" y="2862500"/>
              <a:ext cx="15600" cy="13050"/>
            </a:xfrm>
            <a:custGeom>
              <a:avLst/>
              <a:gdLst/>
              <a:ahLst/>
              <a:cxnLst/>
              <a:rect l="l" t="t" r="r" b="b"/>
              <a:pathLst>
                <a:path w="624" h="522" extrusionOk="0">
                  <a:moveTo>
                    <a:pt x="364" y="1"/>
                  </a:moveTo>
                  <a:cubicBezTo>
                    <a:pt x="131" y="1"/>
                    <a:pt x="1" y="286"/>
                    <a:pt x="170" y="442"/>
                  </a:cubicBezTo>
                  <a:cubicBezTo>
                    <a:pt x="225" y="497"/>
                    <a:pt x="292" y="522"/>
                    <a:pt x="359" y="522"/>
                  </a:cubicBezTo>
                  <a:cubicBezTo>
                    <a:pt x="495" y="522"/>
                    <a:pt x="624" y="418"/>
                    <a:pt x="624" y="260"/>
                  </a:cubicBezTo>
                  <a:cubicBezTo>
                    <a:pt x="624" y="118"/>
                    <a:pt x="507" y="1"/>
                    <a:pt x="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384;p76">
              <a:extLst>
                <a:ext uri="{FF2B5EF4-FFF2-40B4-BE49-F238E27FC236}">
                  <a16:creationId xmlns:a16="http://schemas.microsoft.com/office/drawing/2014/main" id="{08701FBA-A9ED-8655-E356-5D67046A819C}"/>
                </a:ext>
              </a:extLst>
            </p:cNvPr>
            <p:cNvSpPr/>
            <p:nvPr/>
          </p:nvSpPr>
          <p:spPr>
            <a:xfrm>
              <a:off x="2166950" y="3009175"/>
              <a:ext cx="15600" cy="13375"/>
            </a:xfrm>
            <a:custGeom>
              <a:avLst/>
              <a:gdLst/>
              <a:ahLst/>
              <a:cxnLst/>
              <a:rect l="l" t="t" r="r" b="b"/>
              <a:pathLst>
                <a:path w="624" h="535" extrusionOk="0">
                  <a:moveTo>
                    <a:pt x="351" y="1"/>
                  </a:moveTo>
                  <a:cubicBezTo>
                    <a:pt x="117" y="1"/>
                    <a:pt x="1" y="286"/>
                    <a:pt x="169" y="455"/>
                  </a:cubicBezTo>
                  <a:cubicBezTo>
                    <a:pt x="225" y="510"/>
                    <a:pt x="292" y="535"/>
                    <a:pt x="358" y="535"/>
                  </a:cubicBezTo>
                  <a:cubicBezTo>
                    <a:pt x="494" y="535"/>
                    <a:pt x="624" y="430"/>
                    <a:pt x="624" y="273"/>
                  </a:cubicBezTo>
                  <a:cubicBezTo>
                    <a:pt x="624" y="117"/>
                    <a:pt x="507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385;p76">
              <a:extLst>
                <a:ext uri="{FF2B5EF4-FFF2-40B4-BE49-F238E27FC236}">
                  <a16:creationId xmlns:a16="http://schemas.microsoft.com/office/drawing/2014/main" id="{8E9045F5-23A7-E938-145B-5009D82ACF39}"/>
                </a:ext>
              </a:extLst>
            </p:cNvPr>
            <p:cNvSpPr/>
            <p:nvPr/>
          </p:nvSpPr>
          <p:spPr>
            <a:xfrm>
              <a:off x="2166950" y="2862500"/>
              <a:ext cx="15600" cy="13050"/>
            </a:xfrm>
            <a:custGeom>
              <a:avLst/>
              <a:gdLst/>
              <a:ahLst/>
              <a:cxnLst/>
              <a:rect l="l" t="t" r="r" b="b"/>
              <a:pathLst>
                <a:path w="624" h="522" extrusionOk="0">
                  <a:moveTo>
                    <a:pt x="351" y="1"/>
                  </a:moveTo>
                  <a:cubicBezTo>
                    <a:pt x="117" y="1"/>
                    <a:pt x="1" y="286"/>
                    <a:pt x="169" y="442"/>
                  </a:cubicBezTo>
                  <a:cubicBezTo>
                    <a:pt x="225" y="497"/>
                    <a:pt x="292" y="522"/>
                    <a:pt x="358" y="522"/>
                  </a:cubicBezTo>
                  <a:cubicBezTo>
                    <a:pt x="494" y="522"/>
                    <a:pt x="624" y="418"/>
                    <a:pt x="624" y="260"/>
                  </a:cubicBezTo>
                  <a:cubicBezTo>
                    <a:pt x="624" y="118"/>
                    <a:pt x="494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386;p76">
              <a:extLst>
                <a:ext uri="{FF2B5EF4-FFF2-40B4-BE49-F238E27FC236}">
                  <a16:creationId xmlns:a16="http://schemas.microsoft.com/office/drawing/2014/main" id="{5004B78C-6D82-FA40-EC17-09DFC541428D}"/>
                </a:ext>
              </a:extLst>
            </p:cNvPr>
            <p:cNvSpPr/>
            <p:nvPr/>
          </p:nvSpPr>
          <p:spPr>
            <a:xfrm>
              <a:off x="1964475" y="2713250"/>
              <a:ext cx="71400" cy="61425"/>
            </a:xfrm>
            <a:custGeom>
              <a:avLst/>
              <a:gdLst/>
              <a:ahLst/>
              <a:cxnLst/>
              <a:rect l="l" t="t" r="r" b="b"/>
              <a:pathLst>
                <a:path w="2856" h="2457" extrusionOk="0">
                  <a:moveTo>
                    <a:pt x="1631" y="515"/>
                  </a:moveTo>
                  <a:cubicBezTo>
                    <a:pt x="1999" y="515"/>
                    <a:pt x="2350" y="802"/>
                    <a:pt x="2350" y="1233"/>
                  </a:cubicBezTo>
                  <a:cubicBezTo>
                    <a:pt x="2350" y="1622"/>
                    <a:pt x="2025" y="1934"/>
                    <a:pt x="1636" y="1934"/>
                  </a:cubicBezTo>
                  <a:cubicBezTo>
                    <a:pt x="1000" y="1934"/>
                    <a:pt x="688" y="1168"/>
                    <a:pt x="1129" y="727"/>
                  </a:cubicBezTo>
                  <a:cubicBezTo>
                    <a:pt x="1276" y="580"/>
                    <a:pt x="1455" y="515"/>
                    <a:pt x="1631" y="515"/>
                  </a:cubicBezTo>
                  <a:close/>
                  <a:moveTo>
                    <a:pt x="1636" y="0"/>
                  </a:moveTo>
                  <a:cubicBezTo>
                    <a:pt x="545" y="0"/>
                    <a:pt x="0" y="1324"/>
                    <a:pt x="766" y="2090"/>
                  </a:cubicBezTo>
                  <a:cubicBezTo>
                    <a:pt x="1019" y="2343"/>
                    <a:pt x="1329" y="2456"/>
                    <a:pt x="1631" y="2456"/>
                  </a:cubicBezTo>
                  <a:cubicBezTo>
                    <a:pt x="2259" y="2456"/>
                    <a:pt x="2856" y="1969"/>
                    <a:pt x="2856" y="1233"/>
                  </a:cubicBezTo>
                  <a:cubicBezTo>
                    <a:pt x="2856" y="545"/>
                    <a:pt x="2311" y="0"/>
                    <a:pt x="1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1387;p76">
              <a:extLst>
                <a:ext uri="{FF2B5EF4-FFF2-40B4-BE49-F238E27FC236}">
                  <a16:creationId xmlns:a16="http://schemas.microsoft.com/office/drawing/2014/main" id="{2D250D4A-2A76-7A1E-D03B-761415CF3738}"/>
                </a:ext>
              </a:extLst>
            </p:cNvPr>
            <p:cNvSpPr/>
            <p:nvPr/>
          </p:nvSpPr>
          <p:spPr>
            <a:xfrm>
              <a:off x="1998875" y="2670075"/>
              <a:ext cx="13000" cy="30525"/>
            </a:xfrm>
            <a:custGeom>
              <a:avLst/>
              <a:gdLst/>
              <a:ahLst/>
              <a:cxnLst/>
              <a:rect l="l" t="t" r="r" b="b"/>
              <a:pathLst>
                <a:path w="520" h="1221" extrusionOk="0">
                  <a:moveTo>
                    <a:pt x="260" y="1"/>
                  </a:moveTo>
                  <a:cubicBezTo>
                    <a:pt x="136" y="1"/>
                    <a:pt x="13" y="79"/>
                    <a:pt x="0" y="234"/>
                  </a:cubicBezTo>
                  <a:lnTo>
                    <a:pt x="0" y="961"/>
                  </a:lnTo>
                  <a:cubicBezTo>
                    <a:pt x="0" y="1104"/>
                    <a:pt x="117" y="1221"/>
                    <a:pt x="260" y="1221"/>
                  </a:cubicBezTo>
                  <a:cubicBezTo>
                    <a:pt x="402" y="1221"/>
                    <a:pt x="519" y="1104"/>
                    <a:pt x="519" y="961"/>
                  </a:cubicBezTo>
                  <a:lnTo>
                    <a:pt x="519" y="234"/>
                  </a:lnTo>
                  <a:cubicBezTo>
                    <a:pt x="506" y="79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7" name="Google Shape;1388;p76">
            <a:extLst>
              <a:ext uri="{FF2B5EF4-FFF2-40B4-BE49-F238E27FC236}">
                <a16:creationId xmlns:a16="http://schemas.microsoft.com/office/drawing/2014/main" id="{4B0306CF-9DE0-2C0B-6208-F5F1F52261CB}"/>
              </a:ext>
            </a:extLst>
          </p:cNvPr>
          <p:cNvGrpSpPr/>
          <p:nvPr/>
        </p:nvGrpSpPr>
        <p:grpSpPr>
          <a:xfrm>
            <a:off x="2288146" y="4268276"/>
            <a:ext cx="446024" cy="601155"/>
            <a:chOff x="1842450" y="3338475"/>
            <a:chExt cx="325825" cy="439150"/>
          </a:xfrm>
          <a:solidFill>
            <a:srgbClr val="2C2B7F"/>
          </a:solidFill>
        </p:grpSpPr>
        <p:sp>
          <p:nvSpPr>
            <p:cNvPr id="298" name="Google Shape;1389;p76">
              <a:extLst>
                <a:ext uri="{FF2B5EF4-FFF2-40B4-BE49-F238E27FC236}">
                  <a16:creationId xmlns:a16="http://schemas.microsoft.com/office/drawing/2014/main" id="{9F3A93AC-92DF-7BBD-B66B-B6BB6BF55E80}"/>
                </a:ext>
              </a:extLst>
            </p:cNvPr>
            <p:cNvSpPr/>
            <p:nvPr/>
          </p:nvSpPr>
          <p:spPr>
            <a:xfrm>
              <a:off x="1991075" y="3443150"/>
              <a:ext cx="19325" cy="35275"/>
            </a:xfrm>
            <a:custGeom>
              <a:avLst/>
              <a:gdLst/>
              <a:ahLst/>
              <a:cxnLst/>
              <a:rect l="l" t="t" r="r" b="b"/>
              <a:pathLst>
                <a:path w="773" h="1411" extrusionOk="0">
                  <a:moveTo>
                    <a:pt x="470" y="1"/>
                  </a:moveTo>
                  <a:cubicBezTo>
                    <a:pt x="365" y="1"/>
                    <a:pt x="261" y="63"/>
                    <a:pt x="234" y="203"/>
                  </a:cubicBezTo>
                  <a:lnTo>
                    <a:pt x="27" y="1099"/>
                  </a:lnTo>
                  <a:cubicBezTo>
                    <a:pt x="1" y="1229"/>
                    <a:pt x="91" y="1371"/>
                    <a:pt x="221" y="1397"/>
                  </a:cubicBezTo>
                  <a:lnTo>
                    <a:pt x="221" y="1410"/>
                  </a:lnTo>
                  <a:lnTo>
                    <a:pt x="286" y="1410"/>
                  </a:lnTo>
                  <a:cubicBezTo>
                    <a:pt x="403" y="1410"/>
                    <a:pt x="507" y="1319"/>
                    <a:pt x="533" y="1203"/>
                  </a:cubicBezTo>
                  <a:lnTo>
                    <a:pt x="727" y="320"/>
                  </a:lnTo>
                  <a:cubicBezTo>
                    <a:pt x="773" y="123"/>
                    <a:pt x="619" y="1"/>
                    <a:pt x="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390;p76">
              <a:extLst>
                <a:ext uri="{FF2B5EF4-FFF2-40B4-BE49-F238E27FC236}">
                  <a16:creationId xmlns:a16="http://schemas.microsoft.com/office/drawing/2014/main" id="{B9CB8754-3D73-3CE9-3807-00D9D5D8605E}"/>
                </a:ext>
              </a:extLst>
            </p:cNvPr>
            <p:cNvSpPr/>
            <p:nvPr/>
          </p:nvSpPr>
          <p:spPr>
            <a:xfrm>
              <a:off x="1842450" y="3338475"/>
              <a:ext cx="325825" cy="439150"/>
            </a:xfrm>
            <a:custGeom>
              <a:avLst/>
              <a:gdLst/>
              <a:ahLst/>
              <a:cxnLst/>
              <a:rect l="l" t="t" r="r" b="b"/>
              <a:pathLst>
                <a:path w="13033" h="17566" extrusionOk="0">
                  <a:moveTo>
                    <a:pt x="3246" y="3507"/>
                  </a:moveTo>
                  <a:lnTo>
                    <a:pt x="3246" y="5403"/>
                  </a:lnTo>
                  <a:cubicBezTo>
                    <a:pt x="2817" y="5286"/>
                    <a:pt x="2519" y="4896"/>
                    <a:pt x="2519" y="4455"/>
                  </a:cubicBezTo>
                  <a:cubicBezTo>
                    <a:pt x="2519" y="4014"/>
                    <a:pt x="2817" y="3624"/>
                    <a:pt x="3246" y="3507"/>
                  </a:cubicBezTo>
                  <a:close/>
                  <a:moveTo>
                    <a:pt x="9788" y="3507"/>
                  </a:moveTo>
                  <a:cubicBezTo>
                    <a:pt x="10216" y="3624"/>
                    <a:pt x="10514" y="4014"/>
                    <a:pt x="10514" y="4455"/>
                  </a:cubicBezTo>
                  <a:cubicBezTo>
                    <a:pt x="10514" y="4896"/>
                    <a:pt x="10216" y="5286"/>
                    <a:pt x="9788" y="5403"/>
                  </a:cubicBezTo>
                  <a:lnTo>
                    <a:pt x="9788" y="3507"/>
                  </a:lnTo>
                  <a:close/>
                  <a:moveTo>
                    <a:pt x="3559" y="522"/>
                  </a:moveTo>
                  <a:cubicBezTo>
                    <a:pt x="3567" y="522"/>
                    <a:pt x="3575" y="522"/>
                    <a:pt x="3583" y="522"/>
                  </a:cubicBezTo>
                  <a:lnTo>
                    <a:pt x="8152" y="860"/>
                  </a:lnTo>
                  <a:cubicBezTo>
                    <a:pt x="8827" y="925"/>
                    <a:pt x="9320" y="1496"/>
                    <a:pt x="9281" y="2171"/>
                  </a:cubicBezTo>
                  <a:lnTo>
                    <a:pt x="8736" y="2171"/>
                  </a:lnTo>
                  <a:cubicBezTo>
                    <a:pt x="8412" y="2197"/>
                    <a:pt x="8412" y="2664"/>
                    <a:pt x="8736" y="2677"/>
                  </a:cubicBezTo>
                  <a:lnTo>
                    <a:pt x="9281" y="2677"/>
                  </a:lnTo>
                  <a:lnTo>
                    <a:pt x="9281" y="6090"/>
                  </a:lnTo>
                  <a:cubicBezTo>
                    <a:pt x="9281" y="6623"/>
                    <a:pt x="9087" y="7155"/>
                    <a:pt x="8736" y="7557"/>
                  </a:cubicBezTo>
                  <a:lnTo>
                    <a:pt x="8113" y="7726"/>
                  </a:lnTo>
                  <a:cubicBezTo>
                    <a:pt x="8073" y="7742"/>
                    <a:pt x="8031" y="7749"/>
                    <a:pt x="7989" y="7749"/>
                  </a:cubicBezTo>
                  <a:cubicBezTo>
                    <a:pt x="7892" y="7749"/>
                    <a:pt x="7792" y="7711"/>
                    <a:pt x="7711" y="7648"/>
                  </a:cubicBezTo>
                  <a:lnTo>
                    <a:pt x="6997" y="7012"/>
                  </a:lnTo>
                  <a:cubicBezTo>
                    <a:pt x="6958" y="6973"/>
                    <a:pt x="6893" y="6947"/>
                    <a:pt x="6841" y="6947"/>
                  </a:cubicBezTo>
                  <a:lnTo>
                    <a:pt x="6231" y="6947"/>
                  </a:lnTo>
                  <a:cubicBezTo>
                    <a:pt x="6166" y="6947"/>
                    <a:pt x="6101" y="6973"/>
                    <a:pt x="6049" y="7025"/>
                  </a:cubicBezTo>
                  <a:lnTo>
                    <a:pt x="5374" y="7635"/>
                  </a:lnTo>
                  <a:cubicBezTo>
                    <a:pt x="5297" y="7712"/>
                    <a:pt x="5191" y="7754"/>
                    <a:pt x="5083" y="7754"/>
                  </a:cubicBezTo>
                  <a:cubicBezTo>
                    <a:pt x="5046" y="7754"/>
                    <a:pt x="5009" y="7749"/>
                    <a:pt x="4972" y="7739"/>
                  </a:cubicBezTo>
                  <a:lnTo>
                    <a:pt x="4297" y="7557"/>
                  </a:lnTo>
                  <a:cubicBezTo>
                    <a:pt x="3947" y="7155"/>
                    <a:pt x="3752" y="6636"/>
                    <a:pt x="3752" y="6090"/>
                  </a:cubicBezTo>
                  <a:lnTo>
                    <a:pt x="3752" y="2677"/>
                  </a:lnTo>
                  <a:lnTo>
                    <a:pt x="7490" y="2677"/>
                  </a:lnTo>
                  <a:cubicBezTo>
                    <a:pt x="7502" y="2678"/>
                    <a:pt x="7514" y="2679"/>
                    <a:pt x="7525" y="2679"/>
                  </a:cubicBezTo>
                  <a:cubicBezTo>
                    <a:pt x="7846" y="2679"/>
                    <a:pt x="7842" y="2170"/>
                    <a:pt x="7514" y="2170"/>
                  </a:cubicBezTo>
                  <a:cubicBezTo>
                    <a:pt x="7506" y="2170"/>
                    <a:pt x="7498" y="2170"/>
                    <a:pt x="7490" y="2171"/>
                  </a:cubicBezTo>
                  <a:lnTo>
                    <a:pt x="3544" y="2171"/>
                  </a:lnTo>
                  <a:cubicBezTo>
                    <a:pt x="3246" y="2171"/>
                    <a:pt x="3012" y="1924"/>
                    <a:pt x="3012" y="1638"/>
                  </a:cubicBezTo>
                  <a:lnTo>
                    <a:pt x="3012" y="1054"/>
                  </a:lnTo>
                  <a:cubicBezTo>
                    <a:pt x="3012" y="751"/>
                    <a:pt x="3258" y="522"/>
                    <a:pt x="3559" y="522"/>
                  </a:cubicBezTo>
                  <a:close/>
                  <a:moveTo>
                    <a:pt x="6737" y="7466"/>
                  </a:moveTo>
                  <a:lnTo>
                    <a:pt x="7386" y="8037"/>
                  </a:lnTo>
                  <a:cubicBezTo>
                    <a:pt x="7555" y="8187"/>
                    <a:pt x="7778" y="8270"/>
                    <a:pt x="8001" y="8270"/>
                  </a:cubicBezTo>
                  <a:cubicBezTo>
                    <a:pt x="8087" y="8270"/>
                    <a:pt x="8173" y="8257"/>
                    <a:pt x="8256" y="8232"/>
                  </a:cubicBezTo>
                  <a:lnTo>
                    <a:pt x="8619" y="8141"/>
                  </a:lnTo>
                  <a:lnTo>
                    <a:pt x="8619" y="8141"/>
                  </a:lnTo>
                  <a:cubicBezTo>
                    <a:pt x="8580" y="8401"/>
                    <a:pt x="8438" y="8634"/>
                    <a:pt x="8217" y="8790"/>
                  </a:cubicBezTo>
                  <a:cubicBezTo>
                    <a:pt x="8113" y="8855"/>
                    <a:pt x="8009" y="8907"/>
                    <a:pt x="7893" y="8933"/>
                  </a:cubicBezTo>
                  <a:lnTo>
                    <a:pt x="6750" y="9232"/>
                  </a:lnTo>
                  <a:cubicBezTo>
                    <a:pt x="6679" y="9251"/>
                    <a:pt x="6604" y="9261"/>
                    <a:pt x="6528" y="9261"/>
                  </a:cubicBezTo>
                  <a:cubicBezTo>
                    <a:pt x="6452" y="9261"/>
                    <a:pt x="6374" y="9251"/>
                    <a:pt x="6296" y="9232"/>
                  </a:cubicBezTo>
                  <a:lnTo>
                    <a:pt x="5167" y="8933"/>
                  </a:lnTo>
                  <a:cubicBezTo>
                    <a:pt x="5050" y="8907"/>
                    <a:pt x="4933" y="8855"/>
                    <a:pt x="4842" y="8777"/>
                  </a:cubicBezTo>
                  <a:lnTo>
                    <a:pt x="4829" y="8790"/>
                  </a:lnTo>
                  <a:cubicBezTo>
                    <a:pt x="4609" y="8634"/>
                    <a:pt x="4466" y="8401"/>
                    <a:pt x="4427" y="8128"/>
                  </a:cubicBezTo>
                  <a:lnTo>
                    <a:pt x="4427" y="8128"/>
                  </a:lnTo>
                  <a:lnTo>
                    <a:pt x="4842" y="8245"/>
                  </a:lnTo>
                  <a:cubicBezTo>
                    <a:pt x="4921" y="8265"/>
                    <a:pt x="5001" y="8275"/>
                    <a:pt x="5081" y="8275"/>
                  </a:cubicBezTo>
                  <a:cubicBezTo>
                    <a:pt x="5318" y="8275"/>
                    <a:pt x="5550" y="8189"/>
                    <a:pt x="5725" y="8024"/>
                  </a:cubicBezTo>
                  <a:lnTo>
                    <a:pt x="6335" y="7466"/>
                  </a:lnTo>
                  <a:close/>
                  <a:moveTo>
                    <a:pt x="4622" y="9258"/>
                  </a:moveTo>
                  <a:cubicBezTo>
                    <a:pt x="5063" y="9517"/>
                    <a:pt x="5660" y="9595"/>
                    <a:pt x="6153" y="9725"/>
                  </a:cubicBezTo>
                  <a:cubicBezTo>
                    <a:pt x="6271" y="9753"/>
                    <a:pt x="6389" y="9766"/>
                    <a:pt x="6507" y="9766"/>
                  </a:cubicBezTo>
                  <a:cubicBezTo>
                    <a:pt x="6661" y="9766"/>
                    <a:pt x="6816" y="9743"/>
                    <a:pt x="6971" y="9699"/>
                  </a:cubicBezTo>
                  <a:lnTo>
                    <a:pt x="6971" y="9699"/>
                  </a:lnTo>
                  <a:lnTo>
                    <a:pt x="3142" y="14281"/>
                  </a:lnTo>
                  <a:lnTo>
                    <a:pt x="3142" y="12671"/>
                  </a:lnTo>
                  <a:cubicBezTo>
                    <a:pt x="3155" y="12483"/>
                    <a:pt x="3019" y="12389"/>
                    <a:pt x="2882" y="12389"/>
                  </a:cubicBezTo>
                  <a:cubicBezTo>
                    <a:pt x="2746" y="12389"/>
                    <a:pt x="2610" y="12483"/>
                    <a:pt x="2623" y="12671"/>
                  </a:cubicBezTo>
                  <a:lnTo>
                    <a:pt x="2623" y="17045"/>
                  </a:lnTo>
                  <a:lnTo>
                    <a:pt x="844" y="17045"/>
                  </a:lnTo>
                  <a:cubicBezTo>
                    <a:pt x="663" y="17045"/>
                    <a:pt x="520" y="16903"/>
                    <a:pt x="520" y="16721"/>
                  </a:cubicBezTo>
                  <a:lnTo>
                    <a:pt x="507" y="16721"/>
                  </a:lnTo>
                  <a:lnTo>
                    <a:pt x="507" y="12100"/>
                  </a:lnTo>
                  <a:cubicBezTo>
                    <a:pt x="507" y="11088"/>
                    <a:pt x="1169" y="10205"/>
                    <a:pt x="2129" y="9906"/>
                  </a:cubicBezTo>
                  <a:lnTo>
                    <a:pt x="4622" y="9258"/>
                  </a:lnTo>
                  <a:close/>
                  <a:moveTo>
                    <a:pt x="8360" y="9296"/>
                  </a:moveTo>
                  <a:lnTo>
                    <a:pt x="7257" y="11256"/>
                  </a:lnTo>
                  <a:cubicBezTo>
                    <a:pt x="7192" y="11386"/>
                    <a:pt x="7231" y="11542"/>
                    <a:pt x="7360" y="11607"/>
                  </a:cubicBezTo>
                  <a:cubicBezTo>
                    <a:pt x="7399" y="11633"/>
                    <a:pt x="7438" y="11646"/>
                    <a:pt x="7490" y="11646"/>
                  </a:cubicBezTo>
                  <a:cubicBezTo>
                    <a:pt x="7581" y="11646"/>
                    <a:pt x="7659" y="11594"/>
                    <a:pt x="7711" y="11516"/>
                  </a:cubicBezTo>
                  <a:lnTo>
                    <a:pt x="8905" y="9387"/>
                  </a:lnTo>
                  <a:lnTo>
                    <a:pt x="9203" y="9452"/>
                  </a:lnTo>
                  <a:lnTo>
                    <a:pt x="7477" y="14956"/>
                  </a:lnTo>
                  <a:cubicBezTo>
                    <a:pt x="7438" y="15098"/>
                    <a:pt x="7516" y="15241"/>
                    <a:pt x="7646" y="15280"/>
                  </a:cubicBezTo>
                  <a:cubicBezTo>
                    <a:pt x="7672" y="15293"/>
                    <a:pt x="7698" y="15293"/>
                    <a:pt x="7724" y="15293"/>
                  </a:cubicBezTo>
                  <a:cubicBezTo>
                    <a:pt x="7828" y="15293"/>
                    <a:pt x="7931" y="15228"/>
                    <a:pt x="7970" y="15124"/>
                  </a:cubicBezTo>
                  <a:lnTo>
                    <a:pt x="9697" y="9569"/>
                  </a:lnTo>
                  <a:lnTo>
                    <a:pt x="9891" y="9621"/>
                  </a:lnTo>
                  <a:lnTo>
                    <a:pt x="9891" y="17058"/>
                  </a:lnTo>
                  <a:lnTo>
                    <a:pt x="3142" y="17058"/>
                  </a:lnTo>
                  <a:lnTo>
                    <a:pt x="3142" y="15098"/>
                  </a:lnTo>
                  <a:lnTo>
                    <a:pt x="7815" y="9491"/>
                  </a:lnTo>
                  <a:cubicBezTo>
                    <a:pt x="8009" y="9452"/>
                    <a:pt x="8191" y="9387"/>
                    <a:pt x="8360" y="9296"/>
                  </a:cubicBezTo>
                  <a:close/>
                  <a:moveTo>
                    <a:pt x="3566" y="1"/>
                  </a:moveTo>
                  <a:cubicBezTo>
                    <a:pt x="2986" y="1"/>
                    <a:pt x="2505" y="467"/>
                    <a:pt x="2493" y="1054"/>
                  </a:cubicBezTo>
                  <a:lnTo>
                    <a:pt x="2493" y="1625"/>
                  </a:lnTo>
                  <a:cubicBezTo>
                    <a:pt x="2493" y="2093"/>
                    <a:pt x="2791" y="2495"/>
                    <a:pt x="3246" y="2638"/>
                  </a:cubicBezTo>
                  <a:lnTo>
                    <a:pt x="3246" y="2975"/>
                  </a:lnTo>
                  <a:cubicBezTo>
                    <a:pt x="1584" y="3261"/>
                    <a:pt x="1584" y="5649"/>
                    <a:pt x="3246" y="5935"/>
                  </a:cubicBezTo>
                  <a:cubicBezTo>
                    <a:pt x="3220" y="6636"/>
                    <a:pt x="3440" y="7324"/>
                    <a:pt x="3895" y="7882"/>
                  </a:cubicBezTo>
                  <a:cubicBezTo>
                    <a:pt x="3869" y="8219"/>
                    <a:pt x="3973" y="8557"/>
                    <a:pt x="4167" y="8842"/>
                  </a:cubicBezTo>
                  <a:lnTo>
                    <a:pt x="1974" y="9413"/>
                  </a:lnTo>
                  <a:cubicBezTo>
                    <a:pt x="793" y="9777"/>
                    <a:pt x="1" y="10867"/>
                    <a:pt x="1" y="12087"/>
                  </a:cubicBezTo>
                  <a:lnTo>
                    <a:pt x="1" y="16708"/>
                  </a:lnTo>
                  <a:cubicBezTo>
                    <a:pt x="1" y="17175"/>
                    <a:pt x="377" y="17552"/>
                    <a:pt x="844" y="17552"/>
                  </a:cubicBezTo>
                  <a:lnTo>
                    <a:pt x="10151" y="17552"/>
                  </a:lnTo>
                  <a:cubicBezTo>
                    <a:pt x="10294" y="17552"/>
                    <a:pt x="10411" y="17435"/>
                    <a:pt x="10411" y="17305"/>
                  </a:cubicBezTo>
                  <a:lnTo>
                    <a:pt x="10411" y="9751"/>
                  </a:lnTo>
                  <a:lnTo>
                    <a:pt x="10904" y="9919"/>
                  </a:lnTo>
                  <a:cubicBezTo>
                    <a:pt x="11864" y="10205"/>
                    <a:pt x="12513" y="11101"/>
                    <a:pt x="12513" y="12100"/>
                  </a:cubicBezTo>
                  <a:lnTo>
                    <a:pt x="12513" y="16721"/>
                  </a:lnTo>
                  <a:cubicBezTo>
                    <a:pt x="12513" y="16903"/>
                    <a:pt x="12371" y="17045"/>
                    <a:pt x="12189" y="17045"/>
                  </a:cubicBezTo>
                  <a:lnTo>
                    <a:pt x="11397" y="17045"/>
                  </a:lnTo>
                  <a:cubicBezTo>
                    <a:pt x="11389" y="17045"/>
                    <a:pt x="11381" y="17044"/>
                    <a:pt x="11373" y="17044"/>
                  </a:cubicBezTo>
                  <a:cubicBezTo>
                    <a:pt x="11042" y="17044"/>
                    <a:pt x="11042" y="17565"/>
                    <a:pt x="11373" y="17565"/>
                  </a:cubicBezTo>
                  <a:cubicBezTo>
                    <a:pt x="11381" y="17565"/>
                    <a:pt x="11389" y="17565"/>
                    <a:pt x="11397" y="17565"/>
                  </a:cubicBezTo>
                  <a:lnTo>
                    <a:pt x="12189" y="17565"/>
                  </a:lnTo>
                  <a:cubicBezTo>
                    <a:pt x="12656" y="17565"/>
                    <a:pt x="13033" y="17188"/>
                    <a:pt x="13033" y="16721"/>
                  </a:cubicBezTo>
                  <a:lnTo>
                    <a:pt x="13033" y="12100"/>
                  </a:lnTo>
                  <a:cubicBezTo>
                    <a:pt x="13033" y="10867"/>
                    <a:pt x="12241" y="9777"/>
                    <a:pt x="11060" y="9413"/>
                  </a:cubicBezTo>
                  <a:lnTo>
                    <a:pt x="8866" y="8842"/>
                  </a:lnTo>
                  <a:cubicBezTo>
                    <a:pt x="9061" y="8557"/>
                    <a:pt x="9152" y="8219"/>
                    <a:pt x="9139" y="7882"/>
                  </a:cubicBezTo>
                  <a:cubicBezTo>
                    <a:pt x="9593" y="7337"/>
                    <a:pt x="9814" y="6636"/>
                    <a:pt x="9788" y="5935"/>
                  </a:cubicBezTo>
                  <a:cubicBezTo>
                    <a:pt x="10514" y="5805"/>
                    <a:pt x="11034" y="5182"/>
                    <a:pt x="11034" y="4455"/>
                  </a:cubicBezTo>
                  <a:cubicBezTo>
                    <a:pt x="11034" y="3728"/>
                    <a:pt x="10514" y="3105"/>
                    <a:pt x="9788" y="2975"/>
                  </a:cubicBezTo>
                  <a:lnTo>
                    <a:pt x="9788" y="2067"/>
                  </a:lnTo>
                  <a:cubicBezTo>
                    <a:pt x="9788" y="1158"/>
                    <a:pt x="9087" y="418"/>
                    <a:pt x="8191" y="340"/>
                  </a:cubicBezTo>
                  <a:lnTo>
                    <a:pt x="3635" y="3"/>
                  </a:lnTo>
                  <a:cubicBezTo>
                    <a:pt x="3612" y="1"/>
                    <a:pt x="3589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1391;p76">
              <a:extLst>
                <a:ext uri="{FF2B5EF4-FFF2-40B4-BE49-F238E27FC236}">
                  <a16:creationId xmlns:a16="http://schemas.microsoft.com/office/drawing/2014/main" id="{FDE03C7E-0C67-A7E7-D74D-10968B1B33D4}"/>
                </a:ext>
              </a:extLst>
            </p:cNvPr>
            <p:cNvSpPr/>
            <p:nvPr/>
          </p:nvSpPr>
          <p:spPr>
            <a:xfrm>
              <a:off x="1994325" y="3643275"/>
              <a:ext cx="27600" cy="35350"/>
            </a:xfrm>
            <a:custGeom>
              <a:avLst/>
              <a:gdLst/>
              <a:ahLst/>
              <a:cxnLst/>
              <a:rect l="l" t="t" r="r" b="b"/>
              <a:pathLst>
                <a:path w="1104" h="1414" extrusionOk="0">
                  <a:moveTo>
                    <a:pt x="803" y="1"/>
                  </a:moveTo>
                  <a:cubicBezTo>
                    <a:pt x="713" y="1"/>
                    <a:pt x="628" y="50"/>
                    <a:pt x="584" y="129"/>
                  </a:cubicBezTo>
                  <a:lnTo>
                    <a:pt x="78" y="1037"/>
                  </a:lnTo>
                  <a:cubicBezTo>
                    <a:pt x="0" y="1154"/>
                    <a:pt x="52" y="1310"/>
                    <a:pt x="169" y="1388"/>
                  </a:cubicBezTo>
                  <a:cubicBezTo>
                    <a:pt x="208" y="1401"/>
                    <a:pt x="260" y="1414"/>
                    <a:pt x="299" y="1414"/>
                  </a:cubicBezTo>
                  <a:cubicBezTo>
                    <a:pt x="390" y="1414"/>
                    <a:pt x="481" y="1362"/>
                    <a:pt x="520" y="1284"/>
                  </a:cubicBezTo>
                  <a:lnTo>
                    <a:pt x="1026" y="388"/>
                  </a:lnTo>
                  <a:cubicBezTo>
                    <a:pt x="1104" y="259"/>
                    <a:pt x="1052" y="103"/>
                    <a:pt x="935" y="38"/>
                  </a:cubicBezTo>
                  <a:cubicBezTo>
                    <a:pt x="892" y="12"/>
                    <a:pt x="847" y="1"/>
                    <a:pt x="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1" name="Google Shape;1392;p76">
            <a:extLst>
              <a:ext uri="{FF2B5EF4-FFF2-40B4-BE49-F238E27FC236}">
                <a16:creationId xmlns:a16="http://schemas.microsoft.com/office/drawing/2014/main" id="{836F86E4-75BD-CEA2-FD91-7F7749C32E24}"/>
              </a:ext>
            </a:extLst>
          </p:cNvPr>
          <p:cNvSpPr/>
          <p:nvPr/>
        </p:nvSpPr>
        <p:spPr>
          <a:xfrm>
            <a:off x="2207757" y="5228735"/>
            <a:ext cx="606802" cy="565255"/>
          </a:xfrm>
          <a:custGeom>
            <a:avLst/>
            <a:gdLst/>
            <a:ahLst/>
            <a:cxnLst/>
            <a:rect l="l" t="t" r="r" b="b"/>
            <a:pathLst>
              <a:path w="17731" h="16517" extrusionOk="0">
                <a:moveTo>
                  <a:pt x="2544" y="3284"/>
                </a:moveTo>
                <a:lnTo>
                  <a:pt x="3297" y="4024"/>
                </a:lnTo>
                <a:lnTo>
                  <a:pt x="3297" y="4906"/>
                </a:lnTo>
                <a:lnTo>
                  <a:pt x="2467" y="4906"/>
                </a:lnTo>
                <a:lnTo>
                  <a:pt x="1688" y="4141"/>
                </a:lnTo>
                <a:lnTo>
                  <a:pt x="2544" y="3284"/>
                </a:lnTo>
                <a:close/>
                <a:moveTo>
                  <a:pt x="8861" y="510"/>
                </a:moveTo>
                <a:cubicBezTo>
                  <a:pt x="9722" y="510"/>
                  <a:pt x="10585" y="630"/>
                  <a:pt x="11423" y="870"/>
                </a:cubicBezTo>
                <a:lnTo>
                  <a:pt x="12954" y="1298"/>
                </a:lnTo>
                <a:lnTo>
                  <a:pt x="8866" y="5387"/>
                </a:lnTo>
                <a:lnTo>
                  <a:pt x="4777" y="1298"/>
                </a:lnTo>
                <a:lnTo>
                  <a:pt x="6309" y="870"/>
                </a:lnTo>
                <a:cubicBezTo>
                  <a:pt x="7139" y="630"/>
                  <a:pt x="7999" y="510"/>
                  <a:pt x="8861" y="510"/>
                </a:cubicBezTo>
                <a:close/>
                <a:moveTo>
                  <a:pt x="15511" y="3609"/>
                </a:moveTo>
                <a:lnTo>
                  <a:pt x="16368" y="4452"/>
                </a:lnTo>
                <a:lnTo>
                  <a:pt x="14538" y="6295"/>
                </a:lnTo>
                <a:lnTo>
                  <a:pt x="13707" y="6295"/>
                </a:lnTo>
                <a:lnTo>
                  <a:pt x="13707" y="5413"/>
                </a:lnTo>
                <a:lnTo>
                  <a:pt x="15511" y="3609"/>
                </a:lnTo>
                <a:close/>
                <a:moveTo>
                  <a:pt x="3804" y="4543"/>
                </a:moveTo>
                <a:lnTo>
                  <a:pt x="5270" y="6010"/>
                </a:lnTo>
                <a:lnTo>
                  <a:pt x="4673" y="6010"/>
                </a:lnTo>
                <a:cubicBezTo>
                  <a:pt x="4666" y="6009"/>
                  <a:pt x="4659" y="6009"/>
                  <a:pt x="4652" y="6009"/>
                </a:cubicBezTo>
                <a:cubicBezTo>
                  <a:pt x="4519" y="6009"/>
                  <a:pt x="4414" y="6121"/>
                  <a:pt x="4414" y="6256"/>
                </a:cubicBezTo>
                <a:lnTo>
                  <a:pt x="4414" y="6866"/>
                </a:lnTo>
                <a:lnTo>
                  <a:pt x="2986" y="5426"/>
                </a:lnTo>
                <a:lnTo>
                  <a:pt x="3544" y="5426"/>
                </a:lnTo>
                <a:cubicBezTo>
                  <a:pt x="3609" y="5426"/>
                  <a:pt x="3674" y="5400"/>
                  <a:pt x="3726" y="5361"/>
                </a:cubicBezTo>
                <a:cubicBezTo>
                  <a:pt x="3778" y="5309"/>
                  <a:pt x="3804" y="5244"/>
                  <a:pt x="3804" y="5179"/>
                </a:cubicBezTo>
                <a:lnTo>
                  <a:pt x="3804" y="4543"/>
                </a:lnTo>
                <a:close/>
                <a:moveTo>
                  <a:pt x="4284" y="1532"/>
                </a:moveTo>
                <a:lnTo>
                  <a:pt x="8502" y="5750"/>
                </a:lnTo>
                <a:lnTo>
                  <a:pt x="7113" y="7139"/>
                </a:lnTo>
                <a:lnTo>
                  <a:pt x="6049" y="6075"/>
                </a:lnTo>
                <a:lnTo>
                  <a:pt x="2895" y="2921"/>
                </a:lnTo>
                <a:lnTo>
                  <a:pt x="3323" y="2505"/>
                </a:lnTo>
                <a:lnTo>
                  <a:pt x="6841" y="6023"/>
                </a:lnTo>
                <a:cubicBezTo>
                  <a:pt x="6893" y="6075"/>
                  <a:pt x="6958" y="6101"/>
                  <a:pt x="7023" y="6101"/>
                </a:cubicBezTo>
                <a:cubicBezTo>
                  <a:pt x="7087" y="6101"/>
                  <a:pt x="7152" y="6075"/>
                  <a:pt x="7204" y="6023"/>
                </a:cubicBezTo>
                <a:cubicBezTo>
                  <a:pt x="7308" y="5919"/>
                  <a:pt x="7308" y="5763"/>
                  <a:pt x="7204" y="5659"/>
                </a:cubicBezTo>
                <a:lnTo>
                  <a:pt x="3687" y="2142"/>
                </a:lnTo>
                <a:lnTo>
                  <a:pt x="4284" y="1532"/>
                </a:lnTo>
                <a:close/>
                <a:moveTo>
                  <a:pt x="5621" y="6516"/>
                </a:moveTo>
                <a:lnTo>
                  <a:pt x="5621" y="7217"/>
                </a:lnTo>
                <a:lnTo>
                  <a:pt x="4920" y="7217"/>
                </a:lnTo>
                <a:lnTo>
                  <a:pt x="4920" y="6516"/>
                </a:lnTo>
                <a:close/>
                <a:moveTo>
                  <a:pt x="13188" y="5919"/>
                </a:moveTo>
                <a:lnTo>
                  <a:pt x="13188" y="6542"/>
                </a:lnTo>
                <a:cubicBezTo>
                  <a:pt x="13188" y="6685"/>
                  <a:pt x="13305" y="6802"/>
                  <a:pt x="13448" y="6802"/>
                </a:cubicBezTo>
                <a:lnTo>
                  <a:pt x="14032" y="6802"/>
                </a:lnTo>
                <a:lnTo>
                  <a:pt x="12682" y="8151"/>
                </a:lnTo>
                <a:lnTo>
                  <a:pt x="12682" y="7554"/>
                </a:lnTo>
                <a:cubicBezTo>
                  <a:pt x="12682" y="7412"/>
                  <a:pt x="12565" y="7295"/>
                  <a:pt x="12422" y="7295"/>
                </a:cubicBezTo>
                <a:lnTo>
                  <a:pt x="11825" y="7295"/>
                </a:lnTo>
                <a:lnTo>
                  <a:pt x="13188" y="5919"/>
                </a:lnTo>
                <a:close/>
                <a:moveTo>
                  <a:pt x="6140" y="6879"/>
                </a:moveTo>
                <a:lnTo>
                  <a:pt x="6763" y="7502"/>
                </a:lnTo>
                <a:lnTo>
                  <a:pt x="5906" y="8346"/>
                </a:lnTo>
                <a:lnTo>
                  <a:pt x="5283" y="7723"/>
                </a:lnTo>
                <a:lnTo>
                  <a:pt x="5880" y="7736"/>
                </a:lnTo>
                <a:cubicBezTo>
                  <a:pt x="6023" y="7736"/>
                  <a:pt x="6140" y="7619"/>
                  <a:pt x="6140" y="7476"/>
                </a:cubicBezTo>
                <a:lnTo>
                  <a:pt x="6140" y="6879"/>
                </a:lnTo>
                <a:close/>
                <a:moveTo>
                  <a:pt x="12150" y="7801"/>
                </a:moveTo>
                <a:lnTo>
                  <a:pt x="12150" y="8515"/>
                </a:lnTo>
                <a:lnTo>
                  <a:pt x="11449" y="8515"/>
                </a:lnTo>
                <a:lnTo>
                  <a:pt x="11449" y="7801"/>
                </a:lnTo>
                <a:close/>
                <a:moveTo>
                  <a:pt x="1324" y="4504"/>
                </a:moveTo>
                <a:lnTo>
                  <a:pt x="5543" y="8723"/>
                </a:lnTo>
                <a:lnTo>
                  <a:pt x="4634" y="9631"/>
                </a:lnTo>
                <a:lnTo>
                  <a:pt x="727" y="5711"/>
                </a:lnTo>
                <a:cubicBezTo>
                  <a:pt x="559" y="5542"/>
                  <a:pt x="559" y="5270"/>
                  <a:pt x="727" y="5101"/>
                </a:cubicBezTo>
                <a:lnTo>
                  <a:pt x="1324" y="4504"/>
                </a:lnTo>
                <a:close/>
                <a:moveTo>
                  <a:pt x="10942" y="8164"/>
                </a:moveTo>
                <a:lnTo>
                  <a:pt x="10942" y="8761"/>
                </a:lnTo>
                <a:cubicBezTo>
                  <a:pt x="10929" y="8904"/>
                  <a:pt x="11046" y="9021"/>
                  <a:pt x="11189" y="9021"/>
                </a:cubicBezTo>
                <a:lnTo>
                  <a:pt x="11786" y="9021"/>
                </a:lnTo>
                <a:lnTo>
                  <a:pt x="10488" y="10319"/>
                </a:lnTo>
                <a:lnTo>
                  <a:pt x="10488" y="9748"/>
                </a:lnTo>
                <a:cubicBezTo>
                  <a:pt x="10488" y="9683"/>
                  <a:pt x="10462" y="9605"/>
                  <a:pt x="10423" y="9566"/>
                </a:cubicBezTo>
                <a:lnTo>
                  <a:pt x="10410" y="9566"/>
                </a:lnTo>
                <a:cubicBezTo>
                  <a:pt x="10371" y="9514"/>
                  <a:pt x="10306" y="9488"/>
                  <a:pt x="10229" y="9488"/>
                </a:cubicBezTo>
                <a:lnTo>
                  <a:pt x="9618" y="9488"/>
                </a:lnTo>
                <a:lnTo>
                  <a:pt x="10942" y="8164"/>
                </a:lnTo>
                <a:close/>
                <a:moveTo>
                  <a:pt x="13448" y="1532"/>
                </a:moveTo>
                <a:lnTo>
                  <a:pt x="14356" y="2453"/>
                </a:lnTo>
                <a:lnTo>
                  <a:pt x="13525" y="3284"/>
                </a:lnTo>
                <a:cubicBezTo>
                  <a:pt x="13370" y="3453"/>
                  <a:pt x="13486" y="3725"/>
                  <a:pt x="13707" y="3725"/>
                </a:cubicBezTo>
                <a:cubicBezTo>
                  <a:pt x="13772" y="3725"/>
                  <a:pt x="13837" y="3699"/>
                  <a:pt x="13889" y="3647"/>
                </a:cubicBezTo>
                <a:lnTo>
                  <a:pt x="14720" y="2817"/>
                </a:lnTo>
                <a:lnTo>
                  <a:pt x="15148" y="3232"/>
                </a:lnTo>
                <a:lnTo>
                  <a:pt x="6698" y="11682"/>
                </a:lnTo>
                <a:lnTo>
                  <a:pt x="6283" y="11267"/>
                </a:lnTo>
                <a:lnTo>
                  <a:pt x="13032" y="4504"/>
                </a:lnTo>
                <a:cubicBezTo>
                  <a:pt x="13221" y="4315"/>
                  <a:pt x="13052" y="4058"/>
                  <a:pt x="12853" y="4058"/>
                </a:cubicBezTo>
                <a:cubicBezTo>
                  <a:pt x="12791" y="4058"/>
                  <a:pt x="12727" y="4083"/>
                  <a:pt x="12669" y="4141"/>
                </a:cubicBezTo>
                <a:lnTo>
                  <a:pt x="5919" y="10903"/>
                </a:lnTo>
                <a:lnTo>
                  <a:pt x="5011" y="9982"/>
                </a:lnTo>
                <a:lnTo>
                  <a:pt x="13448" y="1532"/>
                </a:lnTo>
                <a:close/>
                <a:moveTo>
                  <a:pt x="9982" y="10008"/>
                </a:moveTo>
                <a:lnTo>
                  <a:pt x="9982" y="10838"/>
                </a:lnTo>
                <a:lnTo>
                  <a:pt x="7931" y="12902"/>
                </a:lnTo>
                <a:lnTo>
                  <a:pt x="7074" y="12045"/>
                </a:lnTo>
                <a:lnTo>
                  <a:pt x="9112" y="10008"/>
                </a:lnTo>
                <a:close/>
                <a:moveTo>
                  <a:pt x="16731" y="4816"/>
                </a:moveTo>
                <a:lnTo>
                  <a:pt x="17017" y="5101"/>
                </a:lnTo>
                <a:cubicBezTo>
                  <a:pt x="17186" y="5270"/>
                  <a:pt x="17186" y="5542"/>
                  <a:pt x="17017" y="5711"/>
                </a:cubicBezTo>
                <a:lnTo>
                  <a:pt x="9307" y="13421"/>
                </a:lnTo>
                <a:cubicBezTo>
                  <a:pt x="9187" y="13541"/>
                  <a:pt x="9054" y="13590"/>
                  <a:pt x="8919" y="13590"/>
                </a:cubicBezTo>
                <a:cubicBezTo>
                  <a:pt x="8688" y="13590"/>
                  <a:pt x="8454" y="13446"/>
                  <a:pt x="8282" y="13265"/>
                </a:cubicBezTo>
                <a:lnTo>
                  <a:pt x="16731" y="4816"/>
                </a:lnTo>
                <a:close/>
                <a:moveTo>
                  <a:pt x="14330" y="9125"/>
                </a:moveTo>
                <a:lnTo>
                  <a:pt x="14330" y="14745"/>
                </a:lnTo>
                <a:lnTo>
                  <a:pt x="13681" y="14745"/>
                </a:lnTo>
                <a:lnTo>
                  <a:pt x="13681" y="9761"/>
                </a:lnTo>
                <a:lnTo>
                  <a:pt x="14330" y="9125"/>
                </a:lnTo>
                <a:close/>
                <a:moveTo>
                  <a:pt x="15966" y="7489"/>
                </a:moveTo>
                <a:lnTo>
                  <a:pt x="15966" y="14745"/>
                </a:lnTo>
                <a:lnTo>
                  <a:pt x="14836" y="14745"/>
                </a:lnTo>
                <a:lnTo>
                  <a:pt x="14836" y="8606"/>
                </a:lnTo>
                <a:lnTo>
                  <a:pt x="15966" y="7489"/>
                </a:lnTo>
                <a:close/>
                <a:moveTo>
                  <a:pt x="8866" y="0"/>
                </a:moveTo>
                <a:cubicBezTo>
                  <a:pt x="7256" y="0"/>
                  <a:pt x="5751" y="480"/>
                  <a:pt x="4219" y="922"/>
                </a:cubicBezTo>
                <a:cubicBezTo>
                  <a:pt x="4180" y="935"/>
                  <a:pt x="4141" y="961"/>
                  <a:pt x="4102" y="987"/>
                </a:cubicBezTo>
                <a:lnTo>
                  <a:pt x="364" y="4738"/>
                </a:lnTo>
                <a:cubicBezTo>
                  <a:pt x="0" y="5101"/>
                  <a:pt x="0" y="5698"/>
                  <a:pt x="364" y="6075"/>
                </a:cubicBezTo>
                <a:lnTo>
                  <a:pt x="8074" y="13785"/>
                </a:lnTo>
                <a:cubicBezTo>
                  <a:pt x="8295" y="13999"/>
                  <a:pt x="8580" y="14106"/>
                  <a:pt x="8867" y="14106"/>
                </a:cubicBezTo>
                <a:cubicBezTo>
                  <a:pt x="9154" y="14106"/>
                  <a:pt x="9443" y="13999"/>
                  <a:pt x="9670" y="13785"/>
                </a:cubicBezTo>
                <a:lnTo>
                  <a:pt x="13175" y="10280"/>
                </a:lnTo>
                <a:lnTo>
                  <a:pt x="13175" y="14745"/>
                </a:lnTo>
                <a:lnTo>
                  <a:pt x="11968" y="14745"/>
                </a:lnTo>
                <a:lnTo>
                  <a:pt x="11968" y="12785"/>
                </a:lnTo>
                <a:cubicBezTo>
                  <a:pt x="11955" y="12629"/>
                  <a:pt x="11832" y="12552"/>
                  <a:pt x="11710" y="12552"/>
                </a:cubicBezTo>
                <a:cubicBezTo>
                  <a:pt x="11588" y="12552"/>
                  <a:pt x="11468" y="12629"/>
                  <a:pt x="11462" y="12785"/>
                </a:cubicBezTo>
                <a:lnTo>
                  <a:pt x="11462" y="16264"/>
                </a:lnTo>
                <a:cubicBezTo>
                  <a:pt x="11468" y="16420"/>
                  <a:pt x="11588" y="16497"/>
                  <a:pt x="11710" y="16497"/>
                </a:cubicBezTo>
                <a:cubicBezTo>
                  <a:pt x="11832" y="16497"/>
                  <a:pt x="11955" y="16420"/>
                  <a:pt x="11968" y="16264"/>
                </a:cubicBezTo>
                <a:lnTo>
                  <a:pt x="11968" y="15264"/>
                </a:lnTo>
                <a:lnTo>
                  <a:pt x="12954" y="15264"/>
                </a:lnTo>
                <a:lnTo>
                  <a:pt x="12954" y="16264"/>
                </a:lnTo>
                <a:cubicBezTo>
                  <a:pt x="12954" y="16432"/>
                  <a:pt x="13084" y="16517"/>
                  <a:pt x="13214" y="16517"/>
                </a:cubicBezTo>
                <a:cubicBezTo>
                  <a:pt x="13344" y="16517"/>
                  <a:pt x="13473" y="16432"/>
                  <a:pt x="13473" y="16264"/>
                </a:cubicBezTo>
                <a:lnTo>
                  <a:pt x="13473" y="15264"/>
                </a:lnTo>
                <a:lnTo>
                  <a:pt x="14460" y="15264"/>
                </a:lnTo>
                <a:lnTo>
                  <a:pt x="14460" y="16264"/>
                </a:lnTo>
                <a:cubicBezTo>
                  <a:pt x="14473" y="16420"/>
                  <a:pt x="14593" y="16497"/>
                  <a:pt x="14713" y="16497"/>
                </a:cubicBezTo>
                <a:cubicBezTo>
                  <a:pt x="14833" y="16497"/>
                  <a:pt x="14953" y="16420"/>
                  <a:pt x="14966" y="16264"/>
                </a:cubicBezTo>
                <a:lnTo>
                  <a:pt x="14966" y="15264"/>
                </a:lnTo>
                <a:lnTo>
                  <a:pt x="15953" y="15264"/>
                </a:lnTo>
                <a:lnTo>
                  <a:pt x="15953" y="16264"/>
                </a:lnTo>
                <a:cubicBezTo>
                  <a:pt x="15966" y="16420"/>
                  <a:pt x="16089" y="16497"/>
                  <a:pt x="16212" y="16497"/>
                </a:cubicBezTo>
                <a:cubicBezTo>
                  <a:pt x="16336" y="16497"/>
                  <a:pt x="16459" y="16420"/>
                  <a:pt x="16472" y="16264"/>
                </a:cubicBezTo>
                <a:lnTo>
                  <a:pt x="16472" y="6970"/>
                </a:lnTo>
                <a:lnTo>
                  <a:pt x="17367" y="6075"/>
                </a:lnTo>
                <a:cubicBezTo>
                  <a:pt x="17731" y="5698"/>
                  <a:pt x="17731" y="5101"/>
                  <a:pt x="17367" y="4738"/>
                </a:cubicBezTo>
                <a:lnTo>
                  <a:pt x="13629" y="987"/>
                </a:lnTo>
                <a:cubicBezTo>
                  <a:pt x="13590" y="961"/>
                  <a:pt x="13551" y="935"/>
                  <a:pt x="13512" y="922"/>
                </a:cubicBezTo>
                <a:cubicBezTo>
                  <a:pt x="11981" y="493"/>
                  <a:pt x="10475" y="0"/>
                  <a:pt x="8866" y="0"/>
                </a:cubicBezTo>
                <a:close/>
              </a:path>
            </a:pathLst>
          </a:custGeom>
          <a:solidFill>
            <a:srgbClr val="2C2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36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14C678-2A44-9F2F-0340-E20A8304DE64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فهرست زندگینامه حضرت علی (ع)</a:t>
            </a:r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90BD4241-956F-AD46-663B-C186E320602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34183931"/>
                  </p:ext>
                </p:extLst>
              </p:nvPr>
            </p:nvGraphicFramePr>
            <p:xfrm>
              <a:off x="6420464" y="155449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147BEAD9-7CBE-4233-AFC8-25CF1136BE72}">
                    <psez:zmPr id="{C61891D8-F6D1-452C-B1DF-007D0AB48341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2C2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0BD4241-956F-AD46-663B-C186E320602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420464" y="1554491"/>
                <a:ext cx="3048000" cy="1714500"/>
              </a:xfrm>
              <a:prstGeom prst="rect">
                <a:avLst/>
              </a:prstGeom>
              <a:ln w="28575">
                <a:solidFill>
                  <a:srgbClr val="2C2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7900FAD9-3818-DD02-EE4C-449FC6D38E3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88874602"/>
                  </p:ext>
                </p:extLst>
              </p:nvPr>
            </p:nvGraphicFramePr>
            <p:xfrm>
              <a:off x="2885766" y="1554491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738E698F-1398-4414-914F-606FEE1D894B}">
                    <psez:zmPr id="{EEE68DFF-394D-4CC6-BE80-A691F31D2508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2C2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7900FAD9-3818-DD02-EE4C-449FC6D38E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85766" y="1554491"/>
                <a:ext cx="3048000" cy="1714500"/>
              </a:xfrm>
              <a:prstGeom prst="rect">
                <a:avLst/>
              </a:prstGeom>
              <a:ln w="28575">
                <a:solidFill>
                  <a:srgbClr val="2C2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DDE8B078-ED94-014F-635E-C60A2134E86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65139895"/>
                  </p:ext>
                </p:extLst>
              </p:nvPr>
            </p:nvGraphicFramePr>
            <p:xfrm>
              <a:off x="8091948" y="3981449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39143333-A020-450D-9E04-2FCDE85BAC7B}">
                    <psez:zmPr id="{DCA3174B-04F4-4EC5-8D8C-247833AE5841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2C2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DDE8B078-ED94-014F-635E-C60A2134E86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091948" y="3981449"/>
                <a:ext cx="3048000" cy="1714500"/>
              </a:xfrm>
              <a:prstGeom prst="rect">
                <a:avLst/>
              </a:prstGeom>
              <a:ln w="28575">
                <a:solidFill>
                  <a:srgbClr val="2C2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E0B83246-5749-97AF-EC9A-2C83A470D20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24836560"/>
                  </p:ext>
                </p:extLst>
              </p:nvPr>
            </p:nvGraphicFramePr>
            <p:xfrm>
              <a:off x="4557253" y="3981449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2F90C82B-6FE0-4AA6-93D5-614E8F1192C6}">
                    <psez:zmPr id="{F5457D8A-E074-4DBD-9DF8-E5BD8B77E39C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2C2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0B83246-5749-97AF-EC9A-2C83A470D20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557253" y="3981449"/>
                <a:ext cx="3048000" cy="1714500"/>
              </a:xfrm>
              <a:prstGeom prst="rect">
                <a:avLst/>
              </a:prstGeom>
              <a:ln w="28575">
                <a:solidFill>
                  <a:srgbClr val="2C2B7F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D5204C16-B2CE-F6D6-5690-3CCD580CD4E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11653323"/>
                  </p:ext>
                </p:extLst>
              </p:nvPr>
            </p:nvGraphicFramePr>
            <p:xfrm>
              <a:off x="1022558" y="3981449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3DF70B06-0354-4CB5-8D4B-368CF767EE42}">
                    <psez:zmPr id="{0FAF4672-13BE-4D8D-A40D-4768F84A8969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28575">
                          <a:solidFill>
                            <a:srgbClr val="2C2B7F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D5204C16-B2CE-F6D6-5690-3CCD580CD4E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22558" y="3981449"/>
                <a:ext cx="3048000" cy="1714500"/>
              </a:xfrm>
              <a:prstGeom prst="rect">
                <a:avLst/>
              </a:prstGeom>
              <a:ln w="28575">
                <a:solidFill>
                  <a:srgbClr val="2C2B7F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57628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2A9240-8E69-6264-67F6-780A5DBE0D04}"/>
              </a:ext>
            </a:extLst>
          </p:cNvPr>
          <p:cNvSpPr/>
          <p:nvPr/>
        </p:nvSpPr>
        <p:spPr>
          <a:xfrm>
            <a:off x="7168609" y="3584733"/>
            <a:ext cx="5333" cy="8000"/>
          </a:xfrm>
          <a:custGeom>
            <a:avLst/>
            <a:gdLst>
              <a:gd name="connsiteX0" fmla="*/ 5012 w 5333"/>
              <a:gd name="connsiteY0" fmla="*/ 1259 h 8000"/>
              <a:gd name="connsiteX1" fmla="*/ 2440 w 5333"/>
              <a:gd name="connsiteY1" fmla="*/ 7927 h 8000"/>
              <a:gd name="connsiteX2" fmla="*/ -322 w 5333"/>
              <a:gd name="connsiteY2" fmla="*/ 7165 h 8000"/>
              <a:gd name="connsiteX3" fmla="*/ 1297 w 5333"/>
              <a:gd name="connsiteY3" fmla="*/ -74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" h="8000">
                <a:moveTo>
                  <a:pt x="5012" y="1259"/>
                </a:moveTo>
                <a:lnTo>
                  <a:pt x="2440" y="7927"/>
                </a:lnTo>
                <a:lnTo>
                  <a:pt x="-322" y="7165"/>
                </a:lnTo>
                <a:lnTo>
                  <a:pt x="1297" y="-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A07E65-7AED-90D1-5FA5-6E9F705B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332" y="522514"/>
            <a:ext cx="1515501" cy="15316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09D926-3E07-BE5D-89F7-1B4A8513E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05366" y="4839757"/>
            <a:ext cx="1312877" cy="27236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0AFAB3-3A14-F4F4-83D5-4E19FAE0F9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83208" y="4839757"/>
            <a:ext cx="1312877" cy="2723609"/>
          </a:xfrm>
          <a:prstGeom prst="rect">
            <a:avLst/>
          </a:prstGeo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13D3DF7-F577-9A5B-8851-0EE7BEF5900C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1" t="5788" r="24790" b="18126"/>
          <a:stretch/>
        </p:blipFill>
        <p:spPr>
          <a:xfrm>
            <a:off x="7168139" y="302064"/>
            <a:ext cx="4678399" cy="6273286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A1C7F9-E59C-8F15-9CAE-2379B85FAD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004" y="-231671"/>
            <a:ext cx="5800668" cy="734075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D1D68DD-3CC2-CA8E-5B73-7AAF1CD36AE1}"/>
              </a:ext>
            </a:extLst>
          </p:cNvPr>
          <p:cNvSpPr txBox="1"/>
          <p:nvPr/>
        </p:nvSpPr>
        <p:spPr>
          <a:xfrm>
            <a:off x="1180385" y="2216493"/>
            <a:ext cx="5800667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5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ولــادت</a:t>
            </a:r>
          </a:p>
        </p:txBody>
      </p:sp>
    </p:spTree>
    <p:extLst>
      <p:ext uri="{BB962C8B-B14F-4D97-AF65-F5344CB8AC3E}">
        <p14:creationId xmlns:p14="http://schemas.microsoft.com/office/powerpoint/2010/main" val="2556980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1DC4E-4A6E-5C69-E5F7-5C31283A8406}"/>
              </a:ext>
            </a:extLst>
          </p:cNvPr>
          <p:cNvSpPr txBox="1"/>
          <p:nvPr/>
        </p:nvSpPr>
        <p:spPr>
          <a:xfrm>
            <a:off x="1080247" y="1472804"/>
            <a:ext cx="10031506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723481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C930668-26D4-C639-2F58-357EA16ED88E}"/>
              </a:ext>
            </a:extLst>
          </p:cNvPr>
          <p:cNvGrpSpPr/>
          <p:nvPr/>
        </p:nvGrpSpPr>
        <p:grpSpPr>
          <a:xfrm>
            <a:off x="3887555" y="1421816"/>
            <a:ext cx="4279944" cy="4295642"/>
            <a:chOff x="4420889" y="1971488"/>
            <a:chExt cx="3350222" cy="336251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55B2189-3D79-2116-F7D7-203AD0B4B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0889" y="1971488"/>
              <a:ext cx="3350222" cy="336251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66339B6-86C1-93C5-7932-7D9134B1F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95386" y="2549072"/>
              <a:ext cx="2201228" cy="2207342"/>
            </a:xfrm>
            <a:prstGeom prst="roundRect">
              <a:avLst>
                <a:gd name="adj" fmla="val 50000"/>
              </a:avLst>
            </a:prstGeom>
            <a:ln w="28575">
              <a:solidFill>
                <a:srgbClr val="2C2B7F"/>
              </a:solidFill>
            </a:ln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2D257B1-6818-0E1D-90BE-63CA7BF28AF3}"/>
              </a:ext>
            </a:extLst>
          </p:cNvPr>
          <p:cNvSpPr txBox="1"/>
          <p:nvPr/>
        </p:nvSpPr>
        <p:spPr>
          <a:xfrm>
            <a:off x="8338457" y="1353055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767988-1A4D-FD27-D969-794E279E5DB4}"/>
              </a:ext>
            </a:extLst>
          </p:cNvPr>
          <p:cNvSpPr txBox="1"/>
          <p:nvPr/>
        </p:nvSpPr>
        <p:spPr>
          <a:xfrm>
            <a:off x="8338457" y="4293311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62381E-1B5D-D9AA-D1FC-A76334DCBF51}"/>
              </a:ext>
            </a:extLst>
          </p:cNvPr>
          <p:cNvSpPr txBox="1"/>
          <p:nvPr/>
        </p:nvSpPr>
        <p:spPr>
          <a:xfrm>
            <a:off x="1373825" y="1353055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3806D0-D130-0E52-90CF-654AD3394056}"/>
              </a:ext>
            </a:extLst>
          </p:cNvPr>
          <p:cNvSpPr txBox="1"/>
          <p:nvPr/>
        </p:nvSpPr>
        <p:spPr>
          <a:xfrm>
            <a:off x="1373825" y="4293311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DE1ABB-7029-918B-2544-79089EDE42B1}"/>
              </a:ext>
            </a:extLst>
          </p:cNvPr>
          <p:cNvGrpSpPr/>
          <p:nvPr/>
        </p:nvGrpSpPr>
        <p:grpSpPr>
          <a:xfrm>
            <a:off x="7887288" y="1375814"/>
            <a:ext cx="543145" cy="4453468"/>
            <a:chOff x="7978727" y="1329813"/>
            <a:chExt cx="543145" cy="445346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8699EC7-1503-F520-B665-E2CCFBB7C272}"/>
                </a:ext>
              </a:extLst>
            </p:cNvPr>
            <p:cNvGrpSpPr/>
            <p:nvPr/>
          </p:nvGrpSpPr>
          <p:grpSpPr>
            <a:xfrm>
              <a:off x="7978727" y="1329813"/>
              <a:ext cx="543145" cy="1385311"/>
              <a:chOff x="7978727" y="1329813"/>
              <a:chExt cx="543145" cy="1385311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72FDB798-BAD2-4788-B3AD-DCAAAE7AA59D}"/>
                  </a:ext>
                </a:extLst>
              </p:cNvPr>
              <p:cNvCxnSpPr/>
              <p:nvPr/>
            </p:nvCxnSpPr>
            <p:spPr>
              <a:xfrm>
                <a:off x="8235972" y="1499471"/>
                <a:ext cx="0" cy="1084006"/>
              </a:xfrm>
              <a:prstGeom prst="line">
                <a:avLst/>
              </a:prstGeom>
              <a:ln w="28575">
                <a:solidFill>
                  <a:srgbClr val="2C2B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BEB16F45-553E-E8C7-465D-8C038C495F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555" r="29291"/>
              <a:stretch/>
            </p:blipFill>
            <p:spPr>
              <a:xfrm>
                <a:off x="7978727" y="1329813"/>
                <a:ext cx="543145" cy="1385311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CB055DB-A373-37B2-61F5-CBEB0E69510B}"/>
                </a:ext>
              </a:extLst>
            </p:cNvPr>
            <p:cNvGrpSpPr/>
            <p:nvPr/>
          </p:nvGrpSpPr>
          <p:grpSpPr>
            <a:xfrm>
              <a:off x="7978727" y="4397970"/>
              <a:ext cx="543145" cy="1385311"/>
              <a:chOff x="7978727" y="1329813"/>
              <a:chExt cx="543145" cy="1385311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6546DA8E-B32C-6F0A-BFDF-CA198C2F6814}"/>
                  </a:ext>
                </a:extLst>
              </p:cNvPr>
              <p:cNvCxnSpPr/>
              <p:nvPr/>
            </p:nvCxnSpPr>
            <p:spPr>
              <a:xfrm>
                <a:off x="8235972" y="1499471"/>
                <a:ext cx="0" cy="1084006"/>
              </a:xfrm>
              <a:prstGeom prst="line">
                <a:avLst/>
              </a:prstGeom>
              <a:ln w="28575">
                <a:solidFill>
                  <a:srgbClr val="2C2B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3538ACEB-C000-DA4C-CB22-4D3B15BD21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555" r="29291"/>
              <a:stretch/>
            </p:blipFill>
            <p:spPr>
              <a:xfrm>
                <a:off x="7978727" y="1329813"/>
                <a:ext cx="543145" cy="1385311"/>
              </a:xfrm>
              <a:prstGeom prst="rect">
                <a:avLst/>
              </a:prstGeom>
            </p:spPr>
          </p:pic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268808E-057F-0635-D268-551AC5B55CA6}"/>
              </a:ext>
            </a:extLst>
          </p:cNvPr>
          <p:cNvGrpSpPr/>
          <p:nvPr/>
        </p:nvGrpSpPr>
        <p:grpSpPr>
          <a:xfrm>
            <a:off x="3624620" y="1375814"/>
            <a:ext cx="543145" cy="4453468"/>
            <a:chOff x="7978727" y="1329813"/>
            <a:chExt cx="543145" cy="4453468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BD53C02-1C1D-AA28-EA94-86CF73C38408}"/>
                </a:ext>
              </a:extLst>
            </p:cNvPr>
            <p:cNvGrpSpPr/>
            <p:nvPr/>
          </p:nvGrpSpPr>
          <p:grpSpPr>
            <a:xfrm>
              <a:off x="7978727" y="1329813"/>
              <a:ext cx="543145" cy="1385311"/>
              <a:chOff x="7978727" y="1329813"/>
              <a:chExt cx="543145" cy="1385311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2EEA40DF-DB45-B936-8CD1-12BE32B2C481}"/>
                  </a:ext>
                </a:extLst>
              </p:cNvPr>
              <p:cNvCxnSpPr/>
              <p:nvPr/>
            </p:nvCxnSpPr>
            <p:spPr>
              <a:xfrm>
                <a:off x="8235972" y="1499471"/>
                <a:ext cx="0" cy="1084006"/>
              </a:xfrm>
              <a:prstGeom prst="line">
                <a:avLst/>
              </a:prstGeom>
              <a:ln w="28575">
                <a:solidFill>
                  <a:srgbClr val="2C2B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63D3F91-1314-F902-E768-877DF60E3A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555" r="29291"/>
              <a:stretch/>
            </p:blipFill>
            <p:spPr>
              <a:xfrm>
                <a:off x="7978727" y="1329813"/>
                <a:ext cx="543145" cy="1385311"/>
              </a:xfrm>
              <a:prstGeom prst="rect">
                <a:avLst/>
              </a:prstGeom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C7EF33C-D6A7-F9C9-361E-37485CFB8E43}"/>
                </a:ext>
              </a:extLst>
            </p:cNvPr>
            <p:cNvGrpSpPr/>
            <p:nvPr/>
          </p:nvGrpSpPr>
          <p:grpSpPr>
            <a:xfrm>
              <a:off x="7978727" y="4397970"/>
              <a:ext cx="543145" cy="1385311"/>
              <a:chOff x="7978727" y="1329813"/>
              <a:chExt cx="543145" cy="1385311"/>
            </a:xfrm>
          </p:grpSpPr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F95EE7C9-C63D-AE62-18DB-68F32CBFA0F5}"/>
                  </a:ext>
                </a:extLst>
              </p:cNvPr>
              <p:cNvCxnSpPr/>
              <p:nvPr/>
            </p:nvCxnSpPr>
            <p:spPr>
              <a:xfrm>
                <a:off x="8235972" y="1499471"/>
                <a:ext cx="0" cy="1084006"/>
              </a:xfrm>
              <a:prstGeom prst="line">
                <a:avLst/>
              </a:prstGeom>
              <a:ln w="28575">
                <a:solidFill>
                  <a:srgbClr val="2C2B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19D18F8B-CE74-8290-1F03-60C6707876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555" r="29291"/>
              <a:stretch/>
            </p:blipFill>
            <p:spPr>
              <a:xfrm>
                <a:off x="7978727" y="1329813"/>
                <a:ext cx="543145" cy="13853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59850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4F3854-0F6E-1EBB-B490-94187535DF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ACE4D7-B1E0-A10E-F0CB-B054F6DEC5F5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21056FF-F490-A649-B9E2-4BD0B5C12CF0}"/>
              </a:ext>
            </a:extLst>
          </p:cNvPr>
          <p:cNvGrpSpPr/>
          <p:nvPr/>
        </p:nvGrpSpPr>
        <p:grpSpPr>
          <a:xfrm>
            <a:off x="10202911" y="1935206"/>
            <a:ext cx="838899" cy="1135154"/>
            <a:chOff x="10202911" y="1935206"/>
            <a:chExt cx="838899" cy="1135154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AAE70E-1361-A82A-CD4C-0523E28953ED}"/>
                </a:ext>
              </a:extLst>
            </p:cNvPr>
            <p:cNvSpPr/>
            <p:nvPr/>
          </p:nvSpPr>
          <p:spPr>
            <a:xfrm flipH="1" flipV="1">
              <a:off x="10202911" y="1935206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E6BDC66-9D04-A382-4707-F7D50E46F826}"/>
                </a:ext>
              </a:extLst>
            </p:cNvPr>
            <p:cNvSpPr txBox="1"/>
            <p:nvPr/>
          </p:nvSpPr>
          <p:spPr>
            <a:xfrm>
              <a:off x="10348486" y="2231098"/>
              <a:ext cx="52523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F6A8D46-7676-208A-89D8-4CEA828F5F8A}"/>
              </a:ext>
            </a:extLst>
          </p:cNvPr>
          <p:cNvGrpSpPr/>
          <p:nvPr/>
        </p:nvGrpSpPr>
        <p:grpSpPr>
          <a:xfrm>
            <a:off x="6697711" y="1935206"/>
            <a:ext cx="838899" cy="1135154"/>
            <a:chOff x="6697711" y="1935206"/>
            <a:chExt cx="838899" cy="113515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08AF7E7-03D9-4504-FF19-6BC13FD47967}"/>
                </a:ext>
              </a:extLst>
            </p:cNvPr>
            <p:cNvSpPr/>
            <p:nvPr/>
          </p:nvSpPr>
          <p:spPr>
            <a:xfrm flipH="1" flipV="1">
              <a:off x="6697711" y="1935206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AE716E-E4DD-1322-3505-7252B0735376}"/>
                </a:ext>
              </a:extLst>
            </p:cNvPr>
            <p:cNvSpPr txBox="1"/>
            <p:nvPr/>
          </p:nvSpPr>
          <p:spPr>
            <a:xfrm>
              <a:off x="6843286" y="2231098"/>
              <a:ext cx="525236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A75DA48-39C4-29F6-4E8D-DB246FEC4423}"/>
              </a:ext>
            </a:extLst>
          </p:cNvPr>
          <p:cNvGrpSpPr/>
          <p:nvPr/>
        </p:nvGrpSpPr>
        <p:grpSpPr>
          <a:xfrm>
            <a:off x="3409920" y="1935206"/>
            <a:ext cx="838899" cy="1135154"/>
            <a:chOff x="3409920" y="1935206"/>
            <a:chExt cx="838899" cy="113515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2CFC572-322A-36DF-80ED-564BF0159590}"/>
                </a:ext>
              </a:extLst>
            </p:cNvPr>
            <p:cNvSpPr/>
            <p:nvPr/>
          </p:nvSpPr>
          <p:spPr>
            <a:xfrm flipH="1" flipV="1">
              <a:off x="3409920" y="1935206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D4EDB82-65F2-01A5-07C4-48429ABC527F}"/>
                </a:ext>
              </a:extLst>
            </p:cNvPr>
            <p:cNvSpPr txBox="1"/>
            <p:nvPr/>
          </p:nvSpPr>
          <p:spPr>
            <a:xfrm>
              <a:off x="3508563" y="2231098"/>
              <a:ext cx="63044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6B9BF94-1F00-FDBC-AD01-E04E499ECA63}"/>
              </a:ext>
            </a:extLst>
          </p:cNvPr>
          <p:cNvGrpSpPr/>
          <p:nvPr/>
        </p:nvGrpSpPr>
        <p:grpSpPr>
          <a:xfrm>
            <a:off x="10202910" y="4123235"/>
            <a:ext cx="838899" cy="1135154"/>
            <a:chOff x="10202910" y="4123235"/>
            <a:chExt cx="838899" cy="1135154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AD270845-7557-B1FD-7AE9-D4B6B33DC14D}"/>
                </a:ext>
              </a:extLst>
            </p:cNvPr>
            <p:cNvSpPr/>
            <p:nvPr/>
          </p:nvSpPr>
          <p:spPr>
            <a:xfrm flipH="1" flipV="1">
              <a:off x="10202910" y="4123235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CDFEF6E-6650-CB1A-818A-BF155FFEB351}"/>
                </a:ext>
              </a:extLst>
            </p:cNvPr>
            <p:cNvSpPr txBox="1"/>
            <p:nvPr/>
          </p:nvSpPr>
          <p:spPr>
            <a:xfrm>
              <a:off x="10283169" y="4408241"/>
              <a:ext cx="6933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C8154DA-D114-265E-C4F4-5DCEC09CAD73}"/>
              </a:ext>
            </a:extLst>
          </p:cNvPr>
          <p:cNvGrpSpPr/>
          <p:nvPr/>
        </p:nvGrpSpPr>
        <p:grpSpPr>
          <a:xfrm>
            <a:off x="6697710" y="4123235"/>
            <a:ext cx="838899" cy="1135154"/>
            <a:chOff x="6697710" y="4123235"/>
            <a:chExt cx="838899" cy="113515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D48A3D7-BBB5-6BEF-AFF5-DD1EF8FF857C}"/>
                </a:ext>
              </a:extLst>
            </p:cNvPr>
            <p:cNvSpPr/>
            <p:nvPr/>
          </p:nvSpPr>
          <p:spPr>
            <a:xfrm flipH="1" flipV="1">
              <a:off x="6697710" y="4123235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F91C210-EA45-7E2E-01A0-D162B30479F0}"/>
                </a:ext>
              </a:extLst>
            </p:cNvPr>
            <p:cNvSpPr txBox="1"/>
            <p:nvPr/>
          </p:nvSpPr>
          <p:spPr>
            <a:xfrm>
              <a:off x="6777969" y="4408241"/>
              <a:ext cx="6933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05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E6FF7F2-4554-5682-7F07-EF22BC0288B9}"/>
              </a:ext>
            </a:extLst>
          </p:cNvPr>
          <p:cNvGrpSpPr/>
          <p:nvPr/>
        </p:nvGrpSpPr>
        <p:grpSpPr>
          <a:xfrm>
            <a:off x="3409919" y="4123235"/>
            <a:ext cx="838899" cy="1135154"/>
            <a:chOff x="3409919" y="4123235"/>
            <a:chExt cx="838899" cy="1135154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30AFB3E-3AA6-5746-E68C-FBC354ED496D}"/>
                </a:ext>
              </a:extLst>
            </p:cNvPr>
            <p:cNvSpPr/>
            <p:nvPr/>
          </p:nvSpPr>
          <p:spPr>
            <a:xfrm flipH="1" flipV="1">
              <a:off x="3409919" y="4123235"/>
              <a:ext cx="838899" cy="1135154"/>
            </a:xfrm>
            <a:custGeom>
              <a:avLst/>
              <a:gdLst>
                <a:gd name="connsiteX0" fmla="*/ 352437 w 700410"/>
                <a:gd name="connsiteY0" fmla="*/ 947101 h 947758"/>
                <a:gd name="connsiteX1" fmla="*/ 347712 w 700410"/>
                <a:gd name="connsiteY1" fmla="*/ 947101 h 947758"/>
                <a:gd name="connsiteX2" fmla="*/ 338199 w 700410"/>
                <a:gd name="connsiteY2" fmla="*/ 942641 h 947758"/>
                <a:gd name="connsiteX3" fmla="*/ 279708 w 700410"/>
                <a:gd name="connsiteY3" fmla="*/ 925115 h 947758"/>
                <a:gd name="connsiteX4" fmla="*/ 260974 w 700410"/>
                <a:gd name="connsiteY4" fmla="*/ 919072 h 947758"/>
                <a:gd name="connsiteX5" fmla="*/ 248776 w 700410"/>
                <a:gd name="connsiteY5" fmla="*/ 908903 h 947758"/>
                <a:gd name="connsiteX6" fmla="*/ 225879 w 700410"/>
                <a:gd name="connsiteY6" fmla="*/ 873477 h 947758"/>
                <a:gd name="connsiteX7" fmla="*/ 212474 w 700410"/>
                <a:gd name="connsiteY7" fmla="*/ 839384 h 947758"/>
                <a:gd name="connsiteX8" fmla="*/ 211205 w 700410"/>
                <a:gd name="connsiteY8" fmla="*/ 836175 h 947758"/>
                <a:gd name="connsiteX9" fmla="*/ 208145 w 700410"/>
                <a:gd name="connsiteY9" fmla="*/ 836342 h 947758"/>
                <a:gd name="connsiteX10" fmla="*/ 186975 w 700410"/>
                <a:gd name="connsiteY10" fmla="*/ 838884 h 947758"/>
                <a:gd name="connsiteX11" fmla="*/ 152006 w 700410"/>
                <a:gd name="connsiteY11" fmla="*/ 838009 h 947758"/>
                <a:gd name="connsiteX12" fmla="*/ 126319 w 700410"/>
                <a:gd name="connsiteY12" fmla="*/ 826985 h 947758"/>
                <a:gd name="connsiteX13" fmla="*/ 105691 w 700410"/>
                <a:gd name="connsiteY13" fmla="*/ 803687 h 947758"/>
                <a:gd name="connsiteX14" fmla="*/ 96241 w 700410"/>
                <a:gd name="connsiteY14" fmla="*/ 774513 h 947758"/>
                <a:gd name="connsiteX15" fmla="*/ 97906 w 700410"/>
                <a:gd name="connsiteY15" fmla="*/ 759634 h 947758"/>
                <a:gd name="connsiteX16" fmla="*/ 95825 w 700410"/>
                <a:gd name="connsiteY16" fmla="*/ 745047 h 947758"/>
                <a:gd name="connsiteX17" fmla="*/ 89372 w 700410"/>
                <a:gd name="connsiteY17" fmla="*/ 737649 h 947758"/>
                <a:gd name="connsiteX18" fmla="*/ 54444 w 700410"/>
                <a:gd name="connsiteY18" fmla="*/ 704703 h 947758"/>
                <a:gd name="connsiteX19" fmla="*/ 33150 w 700410"/>
                <a:gd name="connsiteY19" fmla="*/ 671027 h 947758"/>
                <a:gd name="connsiteX20" fmla="*/ 31234 w 700410"/>
                <a:gd name="connsiteY20" fmla="*/ 629349 h 947758"/>
                <a:gd name="connsiteX21" fmla="*/ 36772 w 700410"/>
                <a:gd name="connsiteY21" fmla="*/ 589026 h 947758"/>
                <a:gd name="connsiteX22" fmla="*/ 30006 w 700410"/>
                <a:gd name="connsiteY22" fmla="*/ 544577 h 947758"/>
                <a:gd name="connsiteX23" fmla="*/ 865 w 700410"/>
                <a:gd name="connsiteY23" fmla="*/ 480205 h 947758"/>
                <a:gd name="connsiteX24" fmla="*/ 0 w 700410"/>
                <a:gd name="connsiteY24" fmla="*/ 477663 h 947758"/>
                <a:gd name="connsiteX25" fmla="*/ 70 w 700410"/>
                <a:gd name="connsiteY25" fmla="*/ 477456 h 947758"/>
                <a:gd name="connsiteX26" fmla="*/ 70 w 700410"/>
                <a:gd name="connsiteY26" fmla="*/ 473879 h 947758"/>
                <a:gd name="connsiteX27" fmla="*/ 71 w 700410"/>
                <a:gd name="connsiteY27" fmla="*/ 473879 h 947758"/>
                <a:gd name="connsiteX28" fmla="*/ 71 w 700410"/>
                <a:gd name="connsiteY28" fmla="*/ 470302 h 947758"/>
                <a:gd name="connsiteX29" fmla="*/ 1 w 700410"/>
                <a:gd name="connsiteY29" fmla="*/ 470095 h 947758"/>
                <a:gd name="connsiteX30" fmla="*/ 866 w 700410"/>
                <a:gd name="connsiteY30" fmla="*/ 467553 h 947758"/>
                <a:gd name="connsiteX31" fmla="*/ 30007 w 700410"/>
                <a:gd name="connsiteY31" fmla="*/ 403181 h 947758"/>
                <a:gd name="connsiteX32" fmla="*/ 36773 w 700410"/>
                <a:gd name="connsiteY32" fmla="*/ 358732 h 947758"/>
                <a:gd name="connsiteX33" fmla="*/ 31235 w 700410"/>
                <a:gd name="connsiteY33" fmla="*/ 318409 h 947758"/>
                <a:gd name="connsiteX34" fmla="*/ 33151 w 700410"/>
                <a:gd name="connsiteY34" fmla="*/ 276731 h 947758"/>
                <a:gd name="connsiteX35" fmla="*/ 54445 w 700410"/>
                <a:gd name="connsiteY35" fmla="*/ 243055 h 947758"/>
                <a:gd name="connsiteX36" fmla="*/ 89373 w 700410"/>
                <a:gd name="connsiteY36" fmla="*/ 210109 h 947758"/>
                <a:gd name="connsiteX37" fmla="*/ 95826 w 700410"/>
                <a:gd name="connsiteY37" fmla="*/ 202711 h 947758"/>
                <a:gd name="connsiteX38" fmla="*/ 97907 w 700410"/>
                <a:gd name="connsiteY38" fmla="*/ 188124 h 947758"/>
                <a:gd name="connsiteX39" fmla="*/ 96242 w 700410"/>
                <a:gd name="connsiteY39" fmla="*/ 173245 h 947758"/>
                <a:gd name="connsiteX40" fmla="*/ 105692 w 700410"/>
                <a:gd name="connsiteY40" fmla="*/ 144071 h 947758"/>
                <a:gd name="connsiteX41" fmla="*/ 126320 w 700410"/>
                <a:gd name="connsiteY41" fmla="*/ 120773 h 947758"/>
                <a:gd name="connsiteX42" fmla="*/ 152007 w 700410"/>
                <a:gd name="connsiteY42" fmla="*/ 109749 h 947758"/>
                <a:gd name="connsiteX43" fmla="*/ 186976 w 700410"/>
                <a:gd name="connsiteY43" fmla="*/ 108874 h 947758"/>
                <a:gd name="connsiteX44" fmla="*/ 208146 w 700410"/>
                <a:gd name="connsiteY44" fmla="*/ 111416 h 947758"/>
                <a:gd name="connsiteX45" fmla="*/ 211206 w 700410"/>
                <a:gd name="connsiteY45" fmla="*/ 111583 h 947758"/>
                <a:gd name="connsiteX46" fmla="*/ 212475 w 700410"/>
                <a:gd name="connsiteY46" fmla="*/ 108374 h 947758"/>
                <a:gd name="connsiteX47" fmla="*/ 225880 w 700410"/>
                <a:gd name="connsiteY47" fmla="*/ 74281 h 947758"/>
                <a:gd name="connsiteX48" fmla="*/ 248777 w 700410"/>
                <a:gd name="connsiteY48" fmla="*/ 38855 h 947758"/>
                <a:gd name="connsiteX49" fmla="*/ 260975 w 700410"/>
                <a:gd name="connsiteY49" fmla="*/ 28686 h 947758"/>
                <a:gd name="connsiteX50" fmla="*/ 279709 w 700410"/>
                <a:gd name="connsiteY50" fmla="*/ 22643 h 947758"/>
                <a:gd name="connsiteX51" fmla="*/ 338200 w 700410"/>
                <a:gd name="connsiteY51" fmla="*/ 5117 h 947758"/>
                <a:gd name="connsiteX52" fmla="*/ 347713 w 700410"/>
                <a:gd name="connsiteY52" fmla="*/ 657 h 947758"/>
                <a:gd name="connsiteX53" fmla="*/ 352438 w 700410"/>
                <a:gd name="connsiteY53" fmla="*/ 657 h 947758"/>
                <a:gd name="connsiteX54" fmla="*/ 397816 w 700410"/>
                <a:gd name="connsiteY54" fmla="*/ 17995 h 947758"/>
                <a:gd name="connsiteX55" fmla="*/ 423689 w 700410"/>
                <a:gd name="connsiteY55" fmla="*/ 23247 h 947758"/>
                <a:gd name="connsiteX56" fmla="*/ 444505 w 700410"/>
                <a:gd name="connsiteY56" fmla="*/ 32583 h 947758"/>
                <a:gd name="connsiteX57" fmla="*/ 464071 w 700410"/>
                <a:gd name="connsiteY57" fmla="*/ 55630 h 947758"/>
                <a:gd name="connsiteX58" fmla="*/ 482472 w 700410"/>
                <a:gd name="connsiteY58" fmla="*/ 93995 h 947758"/>
                <a:gd name="connsiteX59" fmla="*/ 488342 w 700410"/>
                <a:gd name="connsiteY59" fmla="*/ 110103 h 947758"/>
                <a:gd name="connsiteX60" fmla="*/ 489154 w 700410"/>
                <a:gd name="connsiteY60" fmla="*/ 111728 h 947758"/>
                <a:gd name="connsiteX61" fmla="*/ 499562 w 700410"/>
                <a:gd name="connsiteY61" fmla="*/ 110603 h 947758"/>
                <a:gd name="connsiteX62" fmla="*/ 524040 w 700410"/>
                <a:gd name="connsiteY62" fmla="*/ 108040 h 947758"/>
                <a:gd name="connsiteX63" fmla="*/ 554930 w 700410"/>
                <a:gd name="connsiteY63" fmla="*/ 111458 h 947758"/>
                <a:gd name="connsiteX64" fmla="*/ 578743 w 700410"/>
                <a:gd name="connsiteY64" fmla="*/ 124899 h 947758"/>
                <a:gd name="connsiteX65" fmla="*/ 600350 w 700410"/>
                <a:gd name="connsiteY65" fmla="*/ 155970 h 947758"/>
                <a:gd name="connsiteX66" fmla="*/ 602744 w 700410"/>
                <a:gd name="connsiteY66" fmla="*/ 186061 h 947758"/>
                <a:gd name="connsiteX67" fmla="*/ 602389 w 700410"/>
                <a:gd name="connsiteY67" fmla="*/ 197377 h 947758"/>
                <a:gd name="connsiteX68" fmla="*/ 610861 w 700410"/>
                <a:gd name="connsiteY68" fmla="*/ 210130 h 947758"/>
                <a:gd name="connsiteX69" fmla="*/ 636964 w 700410"/>
                <a:gd name="connsiteY69" fmla="*/ 233219 h 947758"/>
                <a:gd name="connsiteX70" fmla="*/ 666105 w 700410"/>
                <a:gd name="connsiteY70" fmla="*/ 274147 h 947758"/>
                <a:gd name="connsiteX71" fmla="*/ 672079 w 700410"/>
                <a:gd name="connsiteY71" fmla="*/ 303009 h 947758"/>
                <a:gd name="connsiteX72" fmla="*/ 669727 w 700410"/>
                <a:gd name="connsiteY72" fmla="*/ 315971 h 947758"/>
                <a:gd name="connsiteX73" fmla="*/ 664336 w 700410"/>
                <a:gd name="connsiteY73" fmla="*/ 371819 h 947758"/>
                <a:gd name="connsiteX74" fmla="*/ 686046 w 700410"/>
                <a:gd name="connsiteY74" fmla="*/ 443651 h 947758"/>
                <a:gd name="connsiteX75" fmla="*/ 699327 w 700410"/>
                <a:gd name="connsiteY75" fmla="*/ 467198 h 947758"/>
                <a:gd name="connsiteX76" fmla="*/ 700320 w 700410"/>
                <a:gd name="connsiteY76" fmla="*/ 470067 h 947758"/>
                <a:gd name="connsiteX77" fmla="*/ 700410 w 700410"/>
                <a:gd name="connsiteY77" fmla="*/ 470067 h 947758"/>
                <a:gd name="connsiteX78" fmla="*/ 700410 w 700410"/>
                <a:gd name="connsiteY78" fmla="*/ 473879 h 947758"/>
                <a:gd name="connsiteX79" fmla="*/ 700409 w 700410"/>
                <a:gd name="connsiteY79" fmla="*/ 473879 h 947758"/>
                <a:gd name="connsiteX80" fmla="*/ 700409 w 700410"/>
                <a:gd name="connsiteY80" fmla="*/ 477691 h 947758"/>
                <a:gd name="connsiteX81" fmla="*/ 700319 w 700410"/>
                <a:gd name="connsiteY81" fmla="*/ 477691 h 947758"/>
                <a:gd name="connsiteX82" fmla="*/ 699326 w 700410"/>
                <a:gd name="connsiteY82" fmla="*/ 480560 h 947758"/>
                <a:gd name="connsiteX83" fmla="*/ 686045 w 700410"/>
                <a:gd name="connsiteY83" fmla="*/ 504107 h 947758"/>
                <a:gd name="connsiteX84" fmla="*/ 664335 w 700410"/>
                <a:gd name="connsiteY84" fmla="*/ 575939 h 947758"/>
                <a:gd name="connsiteX85" fmla="*/ 669726 w 700410"/>
                <a:gd name="connsiteY85" fmla="*/ 631787 h 947758"/>
                <a:gd name="connsiteX86" fmla="*/ 672078 w 700410"/>
                <a:gd name="connsiteY86" fmla="*/ 644749 h 947758"/>
                <a:gd name="connsiteX87" fmla="*/ 666104 w 700410"/>
                <a:gd name="connsiteY87" fmla="*/ 673611 h 947758"/>
                <a:gd name="connsiteX88" fmla="*/ 636963 w 700410"/>
                <a:gd name="connsiteY88" fmla="*/ 714539 h 947758"/>
                <a:gd name="connsiteX89" fmla="*/ 610860 w 700410"/>
                <a:gd name="connsiteY89" fmla="*/ 737628 h 947758"/>
                <a:gd name="connsiteX90" fmla="*/ 602388 w 700410"/>
                <a:gd name="connsiteY90" fmla="*/ 750381 h 947758"/>
                <a:gd name="connsiteX91" fmla="*/ 602743 w 700410"/>
                <a:gd name="connsiteY91" fmla="*/ 761697 h 947758"/>
                <a:gd name="connsiteX92" fmla="*/ 600349 w 700410"/>
                <a:gd name="connsiteY92" fmla="*/ 791788 h 947758"/>
                <a:gd name="connsiteX93" fmla="*/ 578742 w 700410"/>
                <a:gd name="connsiteY93" fmla="*/ 822859 h 947758"/>
                <a:gd name="connsiteX94" fmla="*/ 554929 w 700410"/>
                <a:gd name="connsiteY94" fmla="*/ 836300 h 947758"/>
                <a:gd name="connsiteX95" fmla="*/ 524039 w 700410"/>
                <a:gd name="connsiteY95" fmla="*/ 839718 h 947758"/>
                <a:gd name="connsiteX96" fmla="*/ 499561 w 700410"/>
                <a:gd name="connsiteY96" fmla="*/ 837155 h 947758"/>
                <a:gd name="connsiteX97" fmla="*/ 489153 w 700410"/>
                <a:gd name="connsiteY97" fmla="*/ 836030 h 947758"/>
                <a:gd name="connsiteX98" fmla="*/ 488341 w 700410"/>
                <a:gd name="connsiteY98" fmla="*/ 837655 h 947758"/>
                <a:gd name="connsiteX99" fmla="*/ 482471 w 700410"/>
                <a:gd name="connsiteY99" fmla="*/ 853763 h 947758"/>
                <a:gd name="connsiteX100" fmla="*/ 464070 w 700410"/>
                <a:gd name="connsiteY100" fmla="*/ 892128 h 947758"/>
                <a:gd name="connsiteX101" fmla="*/ 444504 w 700410"/>
                <a:gd name="connsiteY101" fmla="*/ 915175 h 947758"/>
                <a:gd name="connsiteX102" fmla="*/ 423688 w 700410"/>
                <a:gd name="connsiteY102" fmla="*/ 924511 h 947758"/>
                <a:gd name="connsiteX103" fmla="*/ 397815 w 700410"/>
                <a:gd name="connsiteY103" fmla="*/ 929763 h 947758"/>
                <a:gd name="connsiteX104" fmla="*/ 352437 w 700410"/>
                <a:gd name="connsiteY104" fmla="*/ 947101 h 9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700410" h="947758">
                  <a:moveTo>
                    <a:pt x="352437" y="947101"/>
                  </a:moveTo>
                  <a:cubicBezTo>
                    <a:pt x="350984" y="947977"/>
                    <a:pt x="349165" y="947977"/>
                    <a:pt x="347712" y="947101"/>
                  </a:cubicBezTo>
                  <a:cubicBezTo>
                    <a:pt x="344610" y="945476"/>
                    <a:pt x="341384" y="944079"/>
                    <a:pt x="338199" y="942641"/>
                  </a:cubicBezTo>
                  <a:cubicBezTo>
                    <a:pt x="319588" y="934164"/>
                    <a:pt x="299912" y="928267"/>
                    <a:pt x="279708" y="925115"/>
                  </a:cubicBezTo>
                  <a:cubicBezTo>
                    <a:pt x="273108" y="924447"/>
                    <a:pt x="266723" y="922387"/>
                    <a:pt x="260974" y="919072"/>
                  </a:cubicBezTo>
                  <a:cubicBezTo>
                    <a:pt x="256486" y="916226"/>
                    <a:pt x="252386" y="912807"/>
                    <a:pt x="248776" y="908903"/>
                  </a:cubicBezTo>
                  <a:cubicBezTo>
                    <a:pt x="239230" y="898450"/>
                    <a:pt x="231491" y="886478"/>
                    <a:pt x="225879" y="873477"/>
                  </a:cubicBezTo>
                  <a:cubicBezTo>
                    <a:pt x="220988" y="862307"/>
                    <a:pt x="216908" y="850762"/>
                    <a:pt x="212474" y="839384"/>
                  </a:cubicBezTo>
                  <a:cubicBezTo>
                    <a:pt x="212079" y="838363"/>
                    <a:pt x="211662" y="837342"/>
                    <a:pt x="211205" y="836175"/>
                  </a:cubicBezTo>
                  <a:cubicBezTo>
                    <a:pt x="210101" y="836342"/>
                    <a:pt x="209123" y="836217"/>
                    <a:pt x="208145" y="836342"/>
                  </a:cubicBezTo>
                  <a:cubicBezTo>
                    <a:pt x="201088" y="837155"/>
                    <a:pt x="194011" y="837905"/>
                    <a:pt x="186975" y="838884"/>
                  </a:cubicBezTo>
                  <a:cubicBezTo>
                    <a:pt x="175350" y="840533"/>
                    <a:pt x="163533" y="840237"/>
                    <a:pt x="152006" y="838009"/>
                  </a:cubicBezTo>
                  <a:cubicBezTo>
                    <a:pt x="142678" y="836475"/>
                    <a:pt x="133861" y="832691"/>
                    <a:pt x="126319" y="826985"/>
                  </a:cubicBezTo>
                  <a:cubicBezTo>
                    <a:pt x="118087" y="820538"/>
                    <a:pt x="111097" y="812642"/>
                    <a:pt x="105691" y="803687"/>
                  </a:cubicBezTo>
                  <a:cubicBezTo>
                    <a:pt x="100146" y="794910"/>
                    <a:pt x="96897" y="784878"/>
                    <a:pt x="96241" y="774513"/>
                  </a:cubicBezTo>
                  <a:cubicBezTo>
                    <a:pt x="96243" y="769508"/>
                    <a:pt x="96801" y="764516"/>
                    <a:pt x="97906" y="759634"/>
                  </a:cubicBezTo>
                  <a:cubicBezTo>
                    <a:pt x="99149" y="754687"/>
                    <a:pt x="98402" y="749448"/>
                    <a:pt x="95825" y="745047"/>
                  </a:cubicBezTo>
                  <a:cubicBezTo>
                    <a:pt x="94087" y="742248"/>
                    <a:pt x="91907" y="739749"/>
                    <a:pt x="89372" y="737649"/>
                  </a:cubicBezTo>
                  <a:cubicBezTo>
                    <a:pt x="76643" y="727880"/>
                    <a:pt x="64941" y="716841"/>
                    <a:pt x="54444" y="704703"/>
                  </a:cubicBezTo>
                  <a:cubicBezTo>
                    <a:pt x="45599" y="694685"/>
                    <a:pt x="38410" y="683316"/>
                    <a:pt x="33150" y="671027"/>
                  </a:cubicBezTo>
                  <a:cubicBezTo>
                    <a:pt x="27321" y="657865"/>
                    <a:pt x="26639" y="642992"/>
                    <a:pt x="31234" y="629349"/>
                  </a:cubicBezTo>
                  <a:cubicBezTo>
                    <a:pt x="35339" y="616317"/>
                    <a:pt x="37211" y="602684"/>
                    <a:pt x="36772" y="589026"/>
                  </a:cubicBezTo>
                  <a:cubicBezTo>
                    <a:pt x="36503" y="573974"/>
                    <a:pt x="34228" y="559026"/>
                    <a:pt x="30006" y="544577"/>
                  </a:cubicBezTo>
                  <a:cubicBezTo>
                    <a:pt x="23533" y="521793"/>
                    <a:pt x="13710" y="500098"/>
                    <a:pt x="865" y="480205"/>
                  </a:cubicBezTo>
                  <a:cubicBezTo>
                    <a:pt x="288" y="479456"/>
                    <a:pt x="0" y="478560"/>
                    <a:pt x="0" y="477663"/>
                  </a:cubicBezTo>
                  <a:lnTo>
                    <a:pt x="70" y="477456"/>
                  </a:lnTo>
                  <a:lnTo>
                    <a:pt x="70" y="473879"/>
                  </a:lnTo>
                  <a:lnTo>
                    <a:pt x="71" y="473879"/>
                  </a:lnTo>
                  <a:lnTo>
                    <a:pt x="71" y="470302"/>
                  </a:lnTo>
                  <a:lnTo>
                    <a:pt x="1" y="470095"/>
                  </a:lnTo>
                  <a:cubicBezTo>
                    <a:pt x="1" y="469198"/>
                    <a:pt x="289" y="468302"/>
                    <a:pt x="866" y="467553"/>
                  </a:cubicBezTo>
                  <a:cubicBezTo>
                    <a:pt x="13711" y="447660"/>
                    <a:pt x="23534" y="425965"/>
                    <a:pt x="30007" y="403181"/>
                  </a:cubicBezTo>
                  <a:cubicBezTo>
                    <a:pt x="34229" y="388732"/>
                    <a:pt x="36504" y="373784"/>
                    <a:pt x="36773" y="358732"/>
                  </a:cubicBezTo>
                  <a:cubicBezTo>
                    <a:pt x="37212" y="345074"/>
                    <a:pt x="35340" y="331441"/>
                    <a:pt x="31235" y="318409"/>
                  </a:cubicBezTo>
                  <a:cubicBezTo>
                    <a:pt x="26640" y="304766"/>
                    <a:pt x="27322" y="289893"/>
                    <a:pt x="33151" y="276731"/>
                  </a:cubicBezTo>
                  <a:cubicBezTo>
                    <a:pt x="38411" y="264442"/>
                    <a:pt x="45600" y="253073"/>
                    <a:pt x="54445" y="243055"/>
                  </a:cubicBezTo>
                  <a:cubicBezTo>
                    <a:pt x="64942" y="230917"/>
                    <a:pt x="76644" y="219878"/>
                    <a:pt x="89373" y="210109"/>
                  </a:cubicBezTo>
                  <a:cubicBezTo>
                    <a:pt x="91908" y="208009"/>
                    <a:pt x="94088" y="205510"/>
                    <a:pt x="95826" y="202711"/>
                  </a:cubicBezTo>
                  <a:cubicBezTo>
                    <a:pt x="98403" y="198310"/>
                    <a:pt x="99150" y="193071"/>
                    <a:pt x="97907" y="188124"/>
                  </a:cubicBezTo>
                  <a:cubicBezTo>
                    <a:pt x="96802" y="183242"/>
                    <a:pt x="96244" y="178250"/>
                    <a:pt x="96242" y="173245"/>
                  </a:cubicBezTo>
                  <a:cubicBezTo>
                    <a:pt x="96898" y="162880"/>
                    <a:pt x="100147" y="152848"/>
                    <a:pt x="105692" y="144071"/>
                  </a:cubicBezTo>
                  <a:cubicBezTo>
                    <a:pt x="111098" y="135116"/>
                    <a:pt x="118088" y="127220"/>
                    <a:pt x="126320" y="120773"/>
                  </a:cubicBezTo>
                  <a:cubicBezTo>
                    <a:pt x="133862" y="115067"/>
                    <a:pt x="142679" y="111283"/>
                    <a:pt x="152007" y="109749"/>
                  </a:cubicBezTo>
                  <a:cubicBezTo>
                    <a:pt x="163534" y="107521"/>
                    <a:pt x="175351" y="107225"/>
                    <a:pt x="186976" y="108874"/>
                  </a:cubicBezTo>
                  <a:cubicBezTo>
                    <a:pt x="194012" y="109853"/>
                    <a:pt x="201089" y="110603"/>
                    <a:pt x="208146" y="111416"/>
                  </a:cubicBezTo>
                  <a:cubicBezTo>
                    <a:pt x="209124" y="111541"/>
                    <a:pt x="210102" y="111416"/>
                    <a:pt x="211206" y="111583"/>
                  </a:cubicBezTo>
                  <a:cubicBezTo>
                    <a:pt x="211663" y="110416"/>
                    <a:pt x="212080" y="109395"/>
                    <a:pt x="212475" y="108374"/>
                  </a:cubicBezTo>
                  <a:cubicBezTo>
                    <a:pt x="216909" y="96996"/>
                    <a:pt x="220989" y="85451"/>
                    <a:pt x="225880" y="74281"/>
                  </a:cubicBezTo>
                  <a:cubicBezTo>
                    <a:pt x="231492" y="61280"/>
                    <a:pt x="239231" y="49308"/>
                    <a:pt x="248777" y="38855"/>
                  </a:cubicBezTo>
                  <a:cubicBezTo>
                    <a:pt x="252387" y="34951"/>
                    <a:pt x="256487" y="31532"/>
                    <a:pt x="260975" y="28686"/>
                  </a:cubicBezTo>
                  <a:cubicBezTo>
                    <a:pt x="266724" y="25371"/>
                    <a:pt x="273109" y="23311"/>
                    <a:pt x="279709" y="22643"/>
                  </a:cubicBezTo>
                  <a:cubicBezTo>
                    <a:pt x="299913" y="19491"/>
                    <a:pt x="319589" y="13594"/>
                    <a:pt x="338200" y="5117"/>
                  </a:cubicBezTo>
                  <a:cubicBezTo>
                    <a:pt x="341385" y="3679"/>
                    <a:pt x="344611" y="2282"/>
                    <a:pt x="347713" y="657"/>
                  </a:cubicBezTo>
                  <a:cubicBezTo>
                    <a:pt x="349166" y="-219"/>
                    <a:pt x="350985" y="-219"/>
                    <a:pt x="352438" y="657"/>
                  </a:cubicBezTo>
                  <a:cubicBezTo>
                    <a:pt x="366955" y="7924"/>
                    <a:pt x="382154" y="13732"/>
                    <a:pt x="397816" y="17995"/>
                  </a:cubicBezTo>
                  <a:cubicBezTo>
                    <a:pt x="406321" y="20295"/>
                    <a:pt x="414961" y="22049"/>
                    <a:pt x="423689" y="23247"/>
                  </a:cubicBezTo>
                  <a:cubicBezTo>
                    <a:pt x="431366" y="24337"/>
                    <a:pt x="438581" y="27573"/>
                    <a:pt x="444505" y="32583"/>
                  </a:cubicBezTo>
                  <a:cubicBezTo>
                    <a:pt x="452217" y="39168"/>
                    <a:pt x="458823" y="46949"/>
                    <a:pt x="464071" y="55630"/>
                  </a:cubicBezTo>
                  <a:cubicBezTo>
                    <a:pt x="471648" y="67673"/>
                    <a:pt x="477822" y="80545"/>
                    <a:pt x="482472" y="93995"/>
                  </a:cubicBezTo>
                  <a:cubicBezTo>
                    <a:pt x="484408" y="99371"/>
                    <a:pt x="486385" y="104727"/>
                    <a:pt x="488342" y="110103"/>
                  </a:cubicBezTo>
                  <a:cubicBezTo>
                    <a:pt x="488508" y="110562"/>
                    <a:pt x="488779" y="110978"/>
                    <a:pt x="489154" y="111728"/>
                  </a:cubicBezTo>
                  <a:lnTo>
                    <a:pt x="499562" y="110603"/>
                  </a:lnTo>
                  <a:cubicBezTo>
                    <a:pt x="507721" y="109728"/>
                    <a:pt x="515860" y="108519"/>
                    <a:pt x="524040" y="108040"/>
                  </a:cubicBezTo>
                  <a:cubicBezTo>
                    <a:pt x="534456" y="107413"/>
                    <a:pt x="544902" y="108570"/>
                    <a:pt x="554930" y="111458"/>
                  </a:cubicBezTo>
                  <a:cubicBezTo>
                    <a:pt x="563846" y="113925"/>
                    <a:pt x="572022" y="118539"/>
                    <a:pt x="578743" y="124899"/>
                  </a:cubicBezTo>
                  <a:cubicBezTo>
                    <a:pt x="588239" y="133451"/>
                    <a:pt x="595635" y="144085"/>
                    <a:pt x="600350" y="155970"/>
                  </a:cubicBezTo>
                  <a:cubicBezTo>
                    <a:pt x="604223" y="165514"/>
                    <a:pt x="605060" y="176023"/>
                    <a:pt x="602744" y="186061"/>
                  </a:cubicBezTo>
                  <a:cubicBezTo>
                    <a:pt x="601794" y="189760"/>
                    <a:pt x="601673" y="193626"/>
                    <a:pt x="602389" y="197377"/>
                  </a:cubicBezTo>
                  <a:cubicBezTo>
                    <a:pt x="603557" y="202524"/>
                    <a:pt x="606573" y="207061"/>
                    <a:pt x="610861" y="210130"/>
                  </a:cubicBezTo>
                  <a:cubicBezTo>
                    <a:pt x="620097" y="217199"/>
                    <a:pt x="628821" y="224913"/>
                    <a:pt x="636964" y="233219"/>
                  </a:cubicBezTo>
                  <a:cubicBezTo>
                    <a:pt x="648641" y="245452"/>
                    <a:pt x="659174" y="258518"/>
                    <a:pt x="666105" y="274147"/>
                  </a:cubicBezTo>
                  <a:cubicBezTo>
                    <a:pt x="670268" y="283337"/>
                    <a:pt x="672850" y="292902"/>
                    <a:pt x="672079" y="303009"/>
                  </a:cubicBezTo>
                  <a:cubicBezTo>
                    <a:pt x="671788" y="307404"/>
                    <a:pt x="670999" y="311753"/>
                    <a:pt x="669727" y="315971"/>
                  </a:cubicBezTo>
                  <a:cubicBezTo>
                    <a:pt x="664090" y="334013"/>
                    <a:pt x="662255" y="353030"/>
                    <a:pt x="664336" y="371819"/>
                  </a:cubicBezTo>
                  <a:cubicBezTo>
                    <a:pt x="667107" y="396894"/>
                    <a:pt x="674465" y="421245"/>
                    <a:pt x="686046" y="443651"/>
                  </a:cubicBezTo>
                  <a:cubicBezTo>
                    <a:pt x="690064" y="451694"/>
                    <a:pt x="694726" y="459446"/>
                    <a:pt x="699327" y="467198"/>
                  </a:cubicBezTo>
                  <a:lnTo>
                    <a:pt x="700320" y="470067"/>
                  </a:lnTo>
                  <a:lnTo>
                    <a:pt x="700410" y="470067"/>
                  </a:lnTo>
                  <a:lnTo>
                    <a:pt x="700410" y="473879"/>
                  </a:lnTo>
                  <a:lnTo>
                    <a:pt x="700409" y="473879"/>
                  </a:lnTo>
                  <a:lnTo>
                    <a:pt x="700409" y="477691"/>
                  </a:lnTo>
                  <a:lnTo>
                    <a:pt x="700319" y="477691"/>
                  </a:lnTo>
                  <a:lnTo>
                    <a:pt x="699326" y="480560"/>
                  </a:lnTo>
                  <a:cubicBezTo>
                    <a:pt x="694725" y="488312"/>
                    <a:pt x="690063" y="496064"/>
                    <a:pt x="686045" y="504107"/>
                  </a:cubicBezTo>
                  <a:cubicBezTo>
                    <a:pt x="674464" y="526513"/>
                    <a:pt x="667106" y="550864"/>
                    <a:pt x="664335" y="575939"/>
                  </a:cubicBezTo>
                  <a:cubicBezTo>
                    <a:pt x="662254" y="594728"/>
                    <a:pt x="664089" y="613745"/>
                    <a:pt x="669726" y="631787"/>
                  </a:cubicBezTo>
                  <a:cubicBezTo>
                    <a:pt x="670998" y="636005"/>
                    <a:pt x="671787" y="640354"/>
                    <a:pt x="672078" y="644749"/>
                  </a:cubicBezTo>
                  <a:cubicBezTo>
                    <a:pt x="672849" y="654856"/>
                    <a:pt x="670267" y="664421"/>
                    <a:pt x="666104" y="673611"/>
                  </a:cubicBezTo>
                  <a:cubicBezTo>
                    <a:pt x="659173" y="689240"/>
                    <a:pt x="648640" y="702306"/>
                    <a:pt x="636963" y="714539"/>
                  </a:cubicBezTo>
                  <a:cubicBezTo>
                    <a:pt x="628820" y="722845"/>
                    <a:pt x="620096" y="730559"/>
                    <a:pt x="610860" y="737628"/>
                  </a:cubicBezTo>
                  <a:cubicBezTo>
                    <a:pt x="606572" y="740697"/>
                    <a:pt x="603556" y="745234"/>
                    <a:pt x="602388" y="750381"/>
                  </a:cubicBezTo>
                  <a:cubicBezTo>
                    <a:pt x="601672" y="754132"/>
                    <a:pt x="601793" y="757998"/>
                    <a:pt x="602743" y="761697"/>
                  </a:cubicBezTo>
                  <a:cubicBezTo>
                    <a:pt x="605059" y="771735"/>
                    <a:pt x="604222" y="782244"/>
                    <a:pt x="600349" y="791788"/>
                  </a:cubicBezTo>
                  <a:cubicBezTo>
                    <a:pt x="595634" y="803673"/>
                    <a:pt x="588238" y="814307"/>
                    <a:pt x="578742" y="822859"/>
                  </a:cubicBezTo>
                  <a:cubicBezTo>
                    <a:pt x="572021" y="829219"/>
                    <a:pt x="563845" y="833833"/>
                    <a:pt x="554929" y="836300"/>
                  </a:cubicBezTo>
                  <a:cubicBezTo>
                    <a:pt x="544901" y="839188"/>
                    <a:pt x="534455" y="840345"/>
                    <a:pt x="524039" y="839718"/>
                  </a:cubicBezTo>
                  <a:cubicBezTo>
                    <a:pt x="515859" y="839239"/>
                    <a:pt x="507720" y="838030"/>
                    <a:pt x="499561" y="837155"/>
                  </a:cubicBezTo>
                  <a:lnTo>
                    <a:pt x="489153" y="836030"/>
                  </a:lnTo>
                  <a:cubicBezTo>
                    <a:pt x="488778" y="836780"/>
                    <a:pt x="488507" y="837196"/>
                    <a:pt x="488341" y="837655"/>
                  </a:cubicBezTo>
                  <a:cubicBezTo>
                    <a:pt x="486384" y="843031"/>
                    <a:pt x="484407" y="848387"/>
                    <a:pt x="482471" y="853763"/>
                  </a:cubicBezTo>
                  <a:cubicBezTo>
                    <a:pt x="477821" y="867213"/>
                    <a:pt x="471647" y="880085"/>
                    <a:pt x="464070" y="892128"/>
                  </a:cubicBezTo>
                  <a:cubicBezTo>
                    <a:pt x="458822" y="900809"/>
                    <a:pt x="452216" y="908590"/>
                    <a:pt x="444504" y="915175"/>
                  </a:cubicBezTo>
                  <a:cubicBezTo>
                    <a:pt x="438580" y="920185"/>
                    <a:pt x="431365" y="923421"/>
                    <a:pt x="423688" y="924511"/>
                  </a:cubicBezTo>
                  <a:cubicBezTo>
                    <a:pt x="414960" y="925709"/>
                    <a:pt x="406320" y="927463"/>
                    <a:pt x="397815" y="929763"/>
                  </a:cubicBezTo>
                  <a:cubicBezTo>
                    <a:pt x="382153" y="934026"/>
                    <a:pt x="366954" y="939834"/>
                    <a:pt x="352437" y="947101"/>
                  </a:cubicBezTo>
                  <a:close/>
                </a:path>
              </a:pathLst>
            </a:custGeom>
            <a:solidFill>
              <a:srgbClr val="2C2B7F"/>
            </a:solidFill>
            <a:ln w="9525" cap="flat">
              <a:noFill/>
              <a:prstDash val="solid"/>
              <a:miter/>
            </a:ln>
          </p:spPr>
          <p:txBody>
            <a:bodyPr wrap="square" rtlCol="1" anchor="ctr">
              <a:noAutofit/>
            </a:bodyPr>
            <a:lstStyle/>
            <a:p>
              <a:endParaRPr lang="fa-IR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80421C-4C51-6658-5546-19060EDB5BBC}"/>
                </a:ext>
              </a:extLst>
            </p:cNvPr>
            <p:cNvSpPr txBox="1"/>
            <p:nvPr/>
          </p:nvSpPr>
          <p:spPr>
            <a:xfrm>
              <a:off x="3508563" y="4408241"/>
              <a:ext cx="63044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06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93C804B-E0F1-52CF-BC7B-D0DBBEECB7E1}"/>
              </a:ext>
            </a:extLst>
          </p:cNvPr>
          <p:cNvSpPr txBox="1"/>
          <p:nvPr/>
        </p:nvSpPr>
        <p:spPr>
          <a:xfrm>
            <a:off x="7747133" y="1779337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4042A3-60E2-B4AD-DC54-4A1D66452D9D}"/>
              </a:ext>
            </a:extLst>
          </p:cNvPr>
          <p:cNvSpPr txBox="1"/>
          <p:nvPr/>
        </p:nvSpPr>
        <p:spPr>
          <a:xfrm>
            <a:off x="4350637" y="1779337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444556-6834-FCBA-0E1E-248ACF3FBD6D}"/>
              </a:ext>
            </a:extLst>
          </p:cNvPr>
          <p:cNvSpPr txBox="1"/>
          <p:nvPr/>
        </p:nvSpPr>
        <p:spPr>
          <a:xfrm>
            <a:off x="1113755" y="1779337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C8308F-B708-048C-140E-11CC76194F93}"/>
              </a:ext>
            </a:extLst>
          </p:cNvPr>
          <p:cNvSpPr txBox="1"/>
          <p:nvPr/>
        </p:nvSpPr>
        <p:spPr>
          <a:xfrm>
            <a:off x="7747133" y="3919561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13924CB-2DBE-C106-B6E9-EAC6D1F65AA0}"/>
              </a:ext>
            </a:extLst>
          </p:cNvPr>
          <p:cNvSpPr txBox="1"/>
          <p:nvPr/>
        </p:nvSpPr>
        <p:spPr>
          <a:xfrm>
            <a:off x="4350637" y="3919561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2DC9ED-E6FE-31DC-9DA1-2AB117B4BD45}"/>
              </a:ext>
            </a:extLst>
          </p:cNvPr>
          <p:cNvSpPr txBox="1"/>
          <p:nvPr/>
        </p:nvSpPr>
        <p:spPr>
          <a:xfrm>
            <a:off x="1113755" y="3919561"/>
            <a:ext cx="224525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2C2B7F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0166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5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A2A9240-8E69-6264-67F6-780A5DBE0D04}"/>
              </a:ext>
            </a:extLst>
          </p:cNvPr>
          <p:cNvSpPr/>
          <p:nvPr/>
        </p:nvSpPr>
        <p:spPr>
          <a:xfrm>
            <a:off x="7168609" y="3584733"/>
            <a:ext cx="5333" cy="8000"/>
          </a:xfrm>
          <a:custGeom>
            <a:avLst/>
            <a:gdLst>
              <a:gd name="connsiteX0" fmla="*/ 5012 w 5333"/>
              <a:gd name="connsiteY0" fmla="*/ 1259 h 8000"/>
              <a:gd name="connsiteX1" fmla="*/ 2440 w 5333"/>
              <a:gd name="connsiteY1" fmla="*/ 7927 h 8000"/>
              <a:gd name="connsiteX2" fmla="*/ -322 w 5333"/>
              <a:gd name="connsiteY2" fmla="*/ 7165 h 8000"/>
              <a:gd name="connsiteX3" fmla="*/ 1297 w 5333"/>
              <a:gd name="connsiteY3" fmla="*/ -74 h 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" h="8000">
                <a:moveTo>
                  <a:pt x="5012" y="1259"/>
                </a:moveTo>
                <a:lnTo>
                  <a:pt x="2440" y="7927"/>
                </a:lnTo>
                <a:lnTo>
                  <a:pt x="-322" y="7165"/>
                </a:lnTo>
                <a:lnTo>
                  <a:pt x="1297" y="-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5A07E65-7AED-90D1-5FA5-6E9F705B6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332" y="522514"/>
            <a:ext cx="1515501" cy="15316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6471FE5-B395-73FD-C2DE-5C0DD46BA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705366" y="4839757"/>
            <a:ext cx="1312877" cy="272360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80191D2-0CBA-759F-DCBF-00173AAD0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83208" y="4839757"/>
            <a:ext cx="1312877" cy="272360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A4A430-FCB7-63FE-FE3D-2ED568AA1268}"/>
              </a:ext>
            </a:extLst>
          </p:cNvPr>
          <p:cNvSpPr txBox="1"/>
          <p:nvPr/>
        </p:nvSpPr>
        <p:spPr>
          <a:xfrm>
            <a:off x="1180385" y="2216493"/>
            <a:ext cx="5800667" cy="240065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5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ازدواج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F524673E-0336-3258-2503-892A85C8184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" t="3467" r="-2511" b="24519"/>
          <a:stretch/>
        </p:blipFill>
        <p:spPr>
          <a:xfrm>
            <a:off x="7168139" y="302064"/>
            <a:ext cx="4678399" cy="6273286"/>
          </a:xfrm>
          <a:custGeom>
            <a:avLst/>
            <a:gdLst>
              <a:gd name="connsiteX0" fmla="*/ 3926736 w 4678399"/>
              <a:gd name="connsiteY0" fmla="*/ 3350506 h 6273286"/>
              <a:gd name="connsiteX1" fmla="*/ 3924372 w 4678399"/>
              <a:gd name="connsiteY1" fmla="*/ 3361074 h 6273286"/>
              <a:gd name="connsiteX2" fmla="*/ 3928404 w 4678399"/>
              <a:gd name="connsiteY2" fmla="*/ 3362187 h 6273286"/>
              <a:gd name="connsiteX3" fmla="*/ 3932159 w 4678399"/>
              <a:gd name="connsiteY3" fmla="*/ 3352454 h 6273286"/>
              <a:gd name="connsiteX4" fmla="*/ 2322783 w 4678399"/>
              <a:gd name="connsiteY4" fmla="*/ 4385 h 6273286"/>
              <a:gd name="connsiteX5" fmla="*/ 2354348 w 4678399"/>
              <a:gd name="connsiteY5" fmla="*/ 4385 h 6273286"/>
              <a:gd name="connsiteX6" fmla="*/ 2657479 w 4678399"/>
              <a:gd name="connsiteY6" fmla="*/ 120076 h 6273286"/>
              <a:gd name="connsiteX7" fmla="*/ 2830320 w 4678399"/>
              <a:gd name="connsiteY7" fmla="*/ 155117 h 6273286"/>
              <a:gd name="connsiteX8" fmla="*/ 2969370 w 4678399"/>
              <a:gd name="connsiteY8" fmla="*/ 217411 h 6273286"/>
              <a:gd name="connsiteX9" fmla="*/ 3100077 w 4678399"/>
              <a:gd name="connsiteY9" fmla="*/ 371201 h 6273286"/>
              <a:gd name="connsiteX10" fmla="*/ 3223000 w 4678399"/>
              <a:gd name="connsiteY10" fmla="*/ 627195 h 6273286"/>
              <a:gd name="connsiteX11" fmla="*/ 3262211 w 4678399"/>
              <a:gd name="connsiteY11" fmla="*/ 734681 h 6273286"/>
              <a:gd name="connsiteX12" fmla="*/ 3267634 w 4678399"/>
              <a:gd name="connsiteY12" fmla="*/ 745526 h 6273286"/>
              <a:gd name="connsiteX13" fmla="*/ 3337160 w 4678399"/>
              <a:gd name="connsiteY13" fmla="*/ 738018 h 6273286"/>
              <a:gd name="connsiteX14" fmla="*/ 3500684 w 4678399"/>
              <a:gd name="connsiteY14" fmla="*/ 720914 h 6273286"/>
              <a:gd name="connsiteX15" fmla="*/ 3707035 w 4678399"/>
              <a:gd name="connsiteY15" fmla="*/ 743719 h 6273286"/>
              <a:gd name="connsiteX16" fmla="*/ 3866110 w 4678399"/>
              <a:gd name="connsiteY16" fmla="*/ 833408 h 6273286"/>
              <a:gd name="connsiteX17" fmla="*/ 4010445 w 4678399"/>
              <a:gd name="connsiteY17" fmla="*/ 1040731 h 6273286"/>
              <a:gd name="connsiteX18" fmla="*/ 4026436 w 4678399"/>
              <a:gd name="connsiteY18" fmla="*/ 1241521 h 6273286"/>
              <a:gd name="connsiteX19" fmla="*/ 4024071 w 4678399"/>
              <a:gd name="connsiteY19" fmla="*/ 1317026 h 6273286"/>
              <a:gd name="connsiteX20" fmla="*/ 4080666 w 4678399"/>
              <a:gd name="connsiteY20" fmla="*/ 1402125 h 6273286"/>
              <a:gd name="connsiteX21" fmla="*/ 4255034 w 4678399"/>
              <a:gd name="connsiteY21" fmla="*/ 1556194 h 6273286"/>
              <a:gd name="connsiteX22" fmla="*/ 4449706 w 4678399"/>
              <a:gd name="connsiteY22" fmla="*/ 1829290 h 6273286"/>
              <a:gd name="connsiteX23" fmla="*/ 4489614 w 4678399"/>
              <a:gd name="connsiteY23" fmla="*/ 2021875 h 6273286"/>
              <a:gd name="connsiteX24" fmla="*/ 4473902 w 4678399"/>
              <a:gd name="connsiteY24" fmla="*/ 2108365 h 6273286"/>
              <a:gd name="connsiteX25" fmla="*/ 4437887 w 4678399"/>
              <a:gd name="connsiteY25" fmla="*/ 2481021 h 6273286"/>
              <a:gd name="connsiteX26" fmla="*/ 4582918 w 4678399"/>
              <a:gd name="connsiteY26" fmla="*/ 2960330 h 6273286"/>
              <a:gd name="connsiteX27" fmla="*/ 4671631 w 4678399"/>
              <a:gd name="connsiteY27" fmla="*/ 3117457 h 6273286"/>
              <a:gd name="connsiteX28" fmla="*/ 4671631 w 4678399"/>
              <a:gd name="connsiteY28" fmla="*/ 3156530 h 6273286"/>
              <a:gd name="connsiteX29" fmla="*/ 4478212 w 4678399"/>
              <a:gd name="connsiteY29" fmla="*/ 3584529 h 6273286"/>
              <a:gd name="connsiteX30" fmla="*/ 4433298 w 4678399"/>
              <a:gd name="connsiteY30" fmla="*/ 3901148 h 6273286"/>
              <a:gd name="connsiteX31" fmla="*/ 4475014 w 4678399"/>
              <a:gd name="connsiteY31" fmla="*/ 4165345 h 6273286"/>
              <a:gd name="connsiteX32" fmla="*/ 4457910 w 4678399"/>
              <a:gd name="connsiteY32" fmla="*/ 4425927 h 6273286"/>
              <a:gd name="connsiteX33" fmla="*/ 4331234 w 4678399"/>
              <a:gd name="connsiteY33" fmla="*/ 4631999 h 6273286"/>
              <a:gd name="connsiteX34" fmla="*/ 4082612 w 4678399"/>
              <a:gd name="connsiteY34" fmla="*/ 4870472 h 6273286"/>
              <a:gd name="connsiteX35" fmla="*/ 4039089 w 4678399"/>
              <a:gd name="connsiteY35" fmla="*/ 4919557 h 6273286"/>
              <a:gd name="connsiteX36" fmla="*/ 4025184 w 4678399"/>
              <a:gd name="connsiteY36" fmla="*/ 5018561 h 6273286"/>
              <a:gd name="connsiteX37" fmla="*/ 4036029 w 4678399"/>
              <a:gd name="connsiteY37" fmla="*/ 5117844 h 6273286"/>
              <a:gd name="connsiteX38" fmla="*/ 3971371 w 4678399"/>
              <a:gd name="connsiteY38" fmla="*/ 5313905 h 6273286"/>
              <a:gd name="connsiteX39" fmla="*/ 3837466 w 4678399"/>
              <a:gd name="connsiteY39" fmla="*/ 5464915 h 6273286"/>
              <a:gd name="connsiteX40" fmla="*/ 3662400 w 4678399"/>
              <a:gd name="connsiteY40" fmla="*/ 5540419 h 6273286"/>
              <a:gd name="connsiteX41" fmla="*/ 3426847 w 4678399"/>
              <a:gd name="connsiteY41" fmla="*/ 5545703 h 6273286"/>
              <a:gd name="connsiteX42" fmla="*/ 3287796 w 4678399"/>
              <a:gd name="connsiteY42" fmla="*/ 5529017 h 6273286"/>
              <a:gd name="connsiteX43" fmla="*/ 3268191 w 4678399"/>
              <a:gd name="connsiteY43" fmla="*/ 5529017 h 6273286"/>
              <a:gd name="connsiteX44" fmla="*/ 3260265 w 4678399"/>
              <a:gd name="connsiteY44" fmla="*/ 5548623 h 6273286"/>
              <a:gd name="connsiteX45" fmla="*/ 3170716 w 4678399"/>
              <a:gd name="connsiteY45" fmla="*/ 5776249 h 6273286"/>
              <a:gd name="connsiteX46" fmla="*/ 3017760 w 4678399"/>
              <a:gd name="connsiteY46" fmla="*/ 6012637 h 6273286"/>
              <a:gd name="connsiteX47" fmla="*/ 2948235 w 4678399"/>
              <a:gd name="connsiteY47" fmla="*/ 6072984 h 6273286"/>
              <a:gd name="connsiteX48" fmla="*/ 2811825 w 4678399"/>
              <a:gd name="connsiteY48" fmla="*/ 6121651 h 6273286"/>
              <a:gd name="connsiteX49" fmla="*/ 2452101 w 4678399"/>
              <a:gd name="connsiteY49" fmla="*/ 6224410 h 6273286"/>
              <a:gd name="connsiteX50" fmla="*/ 2353513 w 4678399"/>
              <a:gd name="connsiteY50" fmla="*/ 6269324 h 6273286"/>
              <a:gd name="connsiteX51" fmla="*/ 2323896 w 4678399"/>
              <a:gd name="connsiteY51" fmla="*/ 6269324 h 6273286"/>
              <a:gd name="connsiteX52" fmla="*/ 2018680 w 4678399"/>
              <a:gd name="connsiteY52" fmla="*/ 6153495 h 6273286"/>
              <a:gd name="connsiteX53" fmla="*/ 1845839 w 4678399"/>
              <a:gd name="connsiteY53" fmla="*/ 6118732 h 6273286"/>
              <a:gd name="connsiteX54" fmla="*/ 1759766 w 4678399"/>
              <a:gd name="connsiteY54" fmla="*/ 6077016 h 6273286"/>
              <a:gd name="connsiteX55" fmla="*/ 1662431 w 4678399"/>
              <a:gd name="connsiteY55" fmla="*/ 5996506 h 6273286"/>
              <a:gd name="connsiteX56" fmla="*/ 1596104 w 4678399"/>
              <a:gd name="connsiteY56" fmla="*/ 5932403 h 6273286"/>
              <a:gd name="connsiteX57" fmla="*/ 1455244 w 4678399"/>
              <a:gd name="connsiteY57" fmla="*/ 5649296 h 6273286"/>
              <a:gd name="connsiteX58" fmla="*/ 1417562 w 4678399"/>
              <a:gd name="connsiteY58" fmla="*/ 5545703 h 6273286"/>
              <a:gd name="connsiteX59" fmla="*/ 1410609 w 4678399"/>
              <a:gd name="connsiteY59" fmla="*/ 5528322 h 6273286"/>
              <a:gd name="connsiteX60" fmla="*/ 1389891 w 4678399"/>
              <a:gd name="connsiteY60" fmla="*/ 5529435 h 6273286"/>
              <a:gd name="connsiteX61" fmla="*/ 1206621 w 4678399"/>
              <a:gd name="connsiteY61" fmla="*/ 5550709 h 6273286"/>
              <a:gd name="connsiteX62" fmla="*/ 928660 w 4678399"/>
              <a:gd name="connsiteY62" fmla="*/ 5515251 h 6273286"/>
              <a:gd name="connsiteX63" fmla="*/ 825066 w 4678399"/>
              <a:gd name="connsiteY63" fmla="*/ 5451287 h 6273286"/>
              <a:gd name="connsiteX64" fmla="*/ 666270 w 4678399"/>
              <a:gd name="connsiteY64" fmla="*/ 5227972 h 6273286"/>
              <a:gd name="connsiteX65" fmla="*/ 652365 w 4678399"/>
              <a:gd name="connsiteY65" fmla="*/ 5033301 h 6273286"/>
              <a:gd name="connsiteX66" fmla="*/ 655564 w 4678399"/>
              <a:gd name="connsiteY66" fmla="*/ 4959603 h 6273286"/>
              <a:gd name="connsiteX67" fmla="*/ 599108 w 4678399"/>
              <a:gd name="connsiteY67" fmla="*/ 4872279 h 6273286"/>
              <a:gd name="connsiteX68" fmla="*/ 424739 w 4678399"/>
              <a:gd name="connsiteY68" fmla="*/ 4718211 h 6273286"/>
              <a:gd name="connsiteX69" fmla="*/ 242582 w 4678399"/>
              <a:gd name="connsiteY69" fmla="*/ 4472508 h 6273286"/>
              <a:gd name="connsiteX70" fmla="*/ 190994 w 4678399"/>
              <a:gd name="connsiteY70" fmla="*/ 4310931 h 6273286"/>
              <a:gd name="connsiteX71" fmla="*/ 205595 w 4678399"/>
              <a:gd name="connsiteY71" fmla="*/ 4162007 h 6273286"/>
              <a:gd name="connsiteX72" fmla="*/ 241748 w 4678399"/>
              <a:gd name="connsiteY72" fmla="*/ 3799224 h 6273286"/>
              <a:gd name="connsiteX73" fmla="*/ 95605 w 4678399"/>
              <a:gd name="connsiteY73" fmla="*/ 3312546 h 6273286"/>
              <a:gd name="connsiteX74" fmla="*/ 5778 w 4678399"/>
              <a:gd name="connsiteY74" fmla="*/ 3153749 h 6273286"/>
              <a:gd name="connsiteX75" fmla="*/ 5778 w 4678399"/>
              <a:gd name="connsiteY75" fmla="*/ 3119820 h 6273286"/>
              <a:gd name="connsiteX76" fmla="*/ 200449 w 4678399"/>
              <a:gd name="connsiteY76" fmla="*/ 2690293 h 6273286"/>
              <a:gd name="connsiteX77" fmla="*/ 245642 w 4678399"/>
              <a:gd name="connsiteY77" fmla="*/ 2393698 h 6273286"/>
              <a:gd name="connsiteX78" fmla="*/ 208653 w 4678399"/>
              <a:gd name="connsiteY78" fmla="*/ 2124634 h 6273286"/>
              <a:gd name="connsiteX79" fmla="*/ 221446 w 4678399"/>
              <a:gd name="connsiteY79" fmla="*/ 1846532 h 6273286"/>
              <a:gd name="connsiteX80" fmla="*/ 363696 w 4678399"/>
              <a:gd name="connsiteY80" fmla="*/ 1621826 h 6273286"/>
              <a:gd name="connsiteX81" fmla="*/ 597022 w 4678399"/>
              <a:gd name="connsiteY81" fmla="*/ 1401986 h 6273286"/>
              <a:gd name="connsiteX82" fmla="*/ 640129 w 4678399"/>
              <a:gd name="connsiteY82" fmla="*/ 1352623 h 6273286"/>
              <a:gd name="connsiteX83" fmla="*/ 654034 w 4678399"/>
              <a:gd name="connsiteY83" fmla="*/ 1255287 h 6273286"/>
              <a:gd name="connsiteX84" fmla="*/ 642910 w 4678399"/>
              <a:gd name="connsiteY84" fmla="*/ 1156006 h 6273286"/>
              <a:gd name="connsiteX85" fmla="*/ 706038 w 4678399"/>
              <a:gd name="connsiteY85" fmla="*/ 961335 h 6273286"/>
              <a:gd name="connsiteX86" fmla="*/ 843838 w 4678399"/>
              <a:gd name="connsiteY86" fmla="*/ 805875 h 6273286"/>
              <a:gd name="connsiteX87" fmla="*/ 1015427 w 4678399"/>
              <a:gd name="connsiteY87" fmla="*/ 732317 h 6273286"/>
              <a:gd name="connsiteX88" fmla="*/ 1249033 w 4678399"/>
              <a:gd name="connsiteY88" fmla="*/ 726476 h 6273286"/>
              <a:gd name="connsiteX89" fmla="*/ 1390447 w 4678399"/>
              <a:gd name="connsiteY89" fmla="*/ 743441 h 6273286"/>
              <a:gd name="connsiteX90" fmla="*/ 1410888 w 4678399"/>
              <a:gd name="connsiteY90" fmla="*/ 744554 h 6273286"/>
              <a:gd name="connsiteX91" fmla="*/ 1419370 w 4678399"/>
              <a:gd name="connsiteY91" fmla="*/ 723139 h 6273286"/>
              <a:gd name="connsiteX92" fmla="*/ 1508919 w 4678399"/>
              <a:gd name="connsiteY92" fmla="*/ 495652 h 6273286"/>
              <a:gd name="connsiteX93" fmla="*/ 1661875 w 4678399"/>
              <a:gd name="connsiteY93" fmla="*/ 259265 h 6273286"/>
              <a:gd name="connsiteX94" fmla="*/ 1743358 w 4678399"/>
              <a:gd name="connsiteY94" fmla="*/ 191409 h 6273286"/>
              <a:gd name="connsiteX95" fmla="*/ 1868504 w 4678399"/>
              <a:gd name="connsiteY95" fmla="*/ 151085 h 6273286"/>
              <a:gd name="connsiteX96" fmla="*/ 2259237 w 4678399"/>
              <a:gd name="connsiteY96" fmla="*/ 34142 h 6273286"/>
              <a:gd name="connsiteX97" fmla="*/ 2322783 w 4678399"/>
              <a:gd name="connsiteY97" fmla="*/ 4385 h 627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4678399" h="6273286">
                <a:moveTo>
                  <a:pt x="3926736" y="3350506"/>
                </a:moveTo>
                <a:lnTo>
                  <a:pt x="3924372" y="3361074"/>
                </a:lnTo>
                <a:lnTo>
                  <a:pt x="3928404" y="3362187"/>
                </a:lnTo>
                <a:lnTo>
                  <a:pt x="3932159" y="3352454"/>
                </a:lnTo>
                <a:close/>
                <a:moveTo>
                  <a:pt x="2322783" y="4385"/>
                </a:moveTo>
                <a:cubicBezTo>
                  <a:pt x="2332490" y="-1461"/>
                  <a:pt x="2344642" y="-1461"/>
                  <a:pt x="2354348" y="4385"/>
                </a:cubicBezTo>
                <a:cubicBezTo>
                  <a:pt x="2451322" y="52876"/>
                  <a:pt x="2552857" y="91629"/>
                  <a:pt x="2657479" y="120076"/>
                </a:cubicBezTo>
                <a:cubicBezTo>
                  <a:pt x="2714295" y="135419"/>
                  <a:pt x="2772016" y="147122"/>
                  <a:pt x="2830320" y="155117"/>
                </a:cubicBezTo>
                <a:cubicBezTo>
                  <a:pt x="2881602" y="162394"/>
                  <a:pt x="2929797" y="183985"/>
                  <a:pt x="2969370" y="217411"/>
                </a:cubicBezTo>
                <a:cubicBezTo>
                  <a:pt x="3020889" y="261352"/>
                  <a:pt x="3065023" y="313273"/>
                  <a:pt x="3100077" y="371201"/>
                </a:cubicBezTo>
                <a:cubicBezTo>
                  <a:pt x="3150693" y="451559"/>
                  <a:pt x="3191935" y="537450"/>
                  <a:pt x="3223000" y="627195"/>
                </a:cubicBezTo>
                <a:cubicBezTo>
                  <a:pt x="3235931" y="663069"/>
                  <a:pt x="3249141" y="698805"/>
                  <a:pt x="3262211" y="734681"/>
                </a:cubicBezTo>
                <a:cubicBezTo>
                  <a:pt x="3263324" y="737739"/>
                  <a:pt x="3265132" y="740520"/>
                  <a:pt x="3267634" y="745526"/>
                </a:cubicBezTo>
                <a:lnTo>
                  <a:pt x="3337160" y="738018"/>
                </a:lnTo>
                <a:cubicBezTo>
                  <a:pt x="3391668" y="732179"/>
                  <a:pt x="3446037" y="724113"/>
                  <a:pt x="3500684" y="720914"/>
                </a:cubicBezTo>
                <a:cubicBezTo>
                  <a:pt x="3570265" y="716729"/>
                  <a:pt x="3640041" y="724447"/>
                  <a:pt x="3707035" y="743719"/>
                </a:cubicBezTo>
                <a:cubicBezTo>
                  <a:pt x="3766592" y="760183"/>
                  <a:pt x="3821210" y="790968"/>
                  <a:pt x="3866110" y="833408"/>
                </a:cubicBezTo>
                <a:cubicBezTo>
                  <a:pt x="3929544" y="890473"/>
                  <a:pt x="3978949" y="961431"/>
                  <a:pt x="4010445" y="1040731"/>
                </a:cubicBezTo>
                <a:cubicBezTo>
                  <a:pt x="4036322" y="1104418"/>
                  <a:pt x="4041912" y="1174540"/>
                  <a:pt x="4026436" y="1241521"/>
                </a:cubicBezTo>
                <a:cubicBezTo>
                  <a:pt x="4020095" y="1266203"/>
                  <a:pt x="4019288" y="1291997"/>
                  <a:pt x="4024071" y="1317026"/>
                </a:cubicBezTo>
                <a:cubicBezTo>
                  <a:pt x="4031873" y="1351372"/>
                  <a:pt x="4052020" y="1381643"/>
                  <a:pt x="4080666" y="1402125"/>
                </a:cubicBezTo>
                <a:cubicBezTo>
                  <a:pt x="4142362" y="1449291"/>
                  <a:pt x="4200638" y="1500767"/>
                  <a:pt x="4255034" y="1556194"/>
                </a:cubicBezTo>
                <a:cubicBezTo>
                  <a:pt x="4333043" y="1637817"/>
                  <a:pt x="4403402" y="1725002"/>
                  <a:pt x="4449706" y="1829290"/>
                </a:cubicBezTo>
                <a:cubicBezTo>
                  <a:pt x="4477516" y="1890611"/>
                  <a:pt x="4494758" y="1954435"/>
                  <a:pt x="4489614" y="2021875"/>
                </a:cubicBezTo>
                <a:cubicBezTo>
                  <a:pt x="4487668" y="2051202"/>
                  <a:pt x="4482396" y="2080221"/>
                  <a:pt x="4473902" y="2108365"/>
                </a:cubicBezTo>
                <a:cubicBezTo>
                  <a:pt x="4436246" y="2228755"/>
                  <a:pt x="4423982" y="2355652"/>
                  <a:pt x="4437887" y="2481021"/>
                </a:cubicBezTo>
                <a:cubicBezTo>
                  <a:pt x="4456395" y="2648341"/>
                  <a:pt x="4505550" y="2810823"/>
                  <a:pt x="4582918" y="2960330"/>
                </a:cubicBezTo>
                <a:cubicBezTo>
                  <a:pt x="4609754" y="3014003"/>
                  <a:pt x="4640901" y="3065730"/>
                  <a:pt x="4671631" y="3117457"/>
                </a:cubicBezTo>
                <a:cubicBezTo>
                  <a:pt x="4680656" y="3128915"/>
                  <a:pt x="4680656" y="3145073"/>
                  <a:pt x="4671631" y="3156530"/>
                </a:cubicBezTo>
                <a:cubicBezTo>
                  <a:pt x="4586282" y="3288810"/>
                  <a:pt x="4521096" y="3433061"/>
                  <a:pt x="4478212" y="3584529"/>
                </a:cubicBezTo>
                <a:cubicBezTo>
                  <a:pt x="4448108" y="3687357"/>
                  <a:pt x="4432979" y="3793995"/>
                  <a:pt x="4433298" y="3901148"/>
                </a:cubicBezTo>
                <a:cubicBezTo>
                  <a:pt x="4433618" y="3990822"/>
                  <a:pt x="4447675" y="4079926"/>
                  <a:pt x="4475014" y="4165345"/>
                </a:cubicBezTo>
                <a:cubicBezTo>
                  <a:pt x="4504214" y="4254199"/>
                  <a:pt x="4492256" y="4340966"/>
                  <a:pt x="4457910" y="4425927"/>
                </a:cubicBezTo>
                <a:cubicBezTo>
                  <a:pt x="4426304" y="4500597"/>
                  <a:pt x="4383588" y="4570080"/>
                  <a:pt x="4331234" y="4631999"/>
                </a:cubicBezTo>
                <a:cubicBezTo>
                  <a:pt x="4257538" y="4720534"/>
                  <a:pt x="4174148" y="4800529"/>
                  <a:pt x="4082612" y="4870472"/>
                </a:cubicBezTo>
                <a:cubicBezTo>
                  <a:pt x="4065592" y="4884418"/>
                  <a:pt x="4050895" y="4900980"/>
                  <a:pt x="4039089" y="4919557"/>
                </a:cubicBezTo>
                <a:cubicBezTo>
                  <a:pt x="4021527" y="4949411"/>
                  <a:pt x="4016534" y="4985022"/>
                  <a:pt x="4025184" y="5018561"/>
                </a:cubicBezTo>
                <a:cubicBezTo>
                  <a:pt x="4032608" y="5051127"/>
                  <a:pt x="4036252" y="5084444"/>
                  <a:pt x="4036029" y="5117844"/>
                </a:cubicBezTo>
                <a:cubicBezTo>
                  <a:pt x="4031344" y="5187606"/>
                  <a:pt x="4009096" y="5255045"/>
                  <a:pt x="3971371" y="5313905"/>
                </a:cubicBezTo>
                <a:cubicBezTo>
                  <a:pt x="3935968" y="5371723"/>
                  <a:pt x="3890638" y="5422852"/>
                  <a:pt x="3837466" y="5464915"/>
                </a:cubicBezTo>
                <a:cubicBezTo>
                  <a:pt x="3786225" y="5504127"/>
                  <a:pt x="3726085" y="5530074"/>
                  <a:pt x="3662400" y="5540419"/>
                </a:cubicBezTo>
                <a:cubicBezTo>
                  <a:pt x="3584726" y="5555242"/>
                  <a:pt x="3505119" y="5557022"/>
                  <a:pt x="3426847" y="5545703"/>
                </a:cubicBezTo>
                <a:cubicBezTo>
                  <a:pt x="3380544" y="5539168"/>
                  <a:pt x="3333961" y="5534441"/>
                  <a:pt x="3287796" y="5529017"/>
                </a:cubicBezTo>
                <a:cubicBezTo>
                  <a:pt x="3281262" y="5528655"/>
                  <a:pt x="3274725" y="5528655"/>
                  <a:pt x="3268191" y="5529017"/>
                </a:cubicBezTo>
                <a:lnTo>
                  <a:pt x="3260265" y="5548623"/>
                </a:lnTo>
                <a:cubicBezTo>
                  <a:pt x="3230646" y="5624684"/>
                  <a:pt x="3203394" y="5701579"/>
                  <a:pt x="3170716" y="5776249"/>
                </a:cubicBezTo>
                <a:cubicBezTo>
                  <a:pt x="3133756" y="5863281"/>
                  <a:pt x="3082001" y="5943250"/>
                  <a:pt x="3017760" y="6012637"/>
                </a:cubicBezTo>
                <a:cubicBezTo>
                  <a:pt x="2996305" y="6034649"/>
                  <a:pt x="2973041" y="6054838"/>
                  <a:pt x="2948235" y="6072984"/>
                </a:cubicBezTo>
                <a:cubicBezTo>
                  <a:pt x="2908188" y="6103158"/>
                  <a:pt x="2860911" y="6114700"/>
                  <a:pt x="2811825" y="6121651"/>
                </a:cubicBezTo>
                <a:cubicBezTo>
                  <a:pt x="2688015" y="6140368"/>
                  <a:pt x="2567123" y="6174908"/>
                  <a:pt x="2452101" y="6224410"/>
                </a:cubicBezTo>
                <a:cubicBezTo>
                  <a:pt x="2418868" y="6238315"/>
                  <a:pt x="2386052" y="6253612"/>
                  <a:pt x="2353513" y="6269324"/>
                </a:cubicBezTo>
                <a:cubicBezTo>
                  <a:pt x="2344351" y="6274607"/>
                  <a:pt x="2333059" y="6274607"/>
                  <a:pt x="2323896" y="6269324"/>
                </a:cubicBezTo>
                <a:cubicBezTo>
                  <a:pt x="2226227" y="6220726"/>
                  <a:pt x="2123996" y="6181930"/>
                  <a:pt x="2018680" y="6153495"/>
                </a:cubicBezTo>
                <a:cubicBezTo>
                  <a:pt x="1961946" y="6137879"/>
                  <a:pt x="1904198" y="6126269"/>
                  <a:pt x="1845839" y="6118732"/>
                </a:cubicBezTo>
                <a:cubicBezTo>
                  <a:pt x="1812787" y="6116688"/>
                  <a:pt x="1781861" y="6101698"/>
                  <a:pt x="1759766" y="6077016"/>
                </a:cubicBezTo>
                <a:cubicBezTo>
                  <a:pt x="1732623" y="6044354"/>
                  <a:pt x="1699613" y="6017044"/>
                  <a:pt x="1662431" y="5996506"/>
                </a:cubicBezTo>
                <a:cubicBezTo>
                  <a:pt x="1635469" y="5980821"/>
                  <a:pt x="1612707" y="5958824"/>
                  <a:pt x="1596104" y="5932403"/>
                </a:cubicBezTo>
                <a:cubicBezTo>
                  <a:pt x="1537257" y="5844426"/>
                  <a:pt x="1489924" y="5749287"/>
                  <a:pt x="1455244" y="5649296"/>
                </a:cubicBezTo>
                <a:cubicBezTo>
                  <a:pt x="1442869" y="5614673"/>
                  <a:pt x="1430215" y="5579770"/>
                  <a:pt x="1417562" y="5545703"/>
                </a:cubicBezTo>
                <a:cubicBezTo>
                  <a:pt x="1415338" y="5539724"/>
                  <a:pt x="1413252" y="5534441"/>
                  <a:pt x="1410609" y="5528322"/>
                </a:cubicBezTo>
                <a:cubicBezTo>
                  <a:pt x="1403101" y="5528322"/>
                  <a:pt x="1396704" y="5528322"/>
                  <a:pt x="1389891" y="5529435"/>
                </a:cubicBezTo>
                <a:cubicBezTo>
                  <a:pt x="1328709" y="5536665"/>
                  <a:pt x="1267805" y="5545424"/>
                  <a:pt x="1206621" y="5550709"/>
                </a:cubicBezTo>
                <a:cubicBezTo>
                  <a:pt x="1112471" y="5560401"/>
                  <a:pt x="1017360" y="5548276"/>
                  <a:pt x="928660" y="5515251"/>
                </a:cubicBezTo>
                <a:cubicBezTo>
                  <a:pt x="890615" y="5500220"/>
                  <a:pt x="855546" y="5478569"/>
                  <a:pt x="825066" y="5451287"/>
                </a:cubicBezTo>
                <a:cubicBezTo>
                  <a:pt x="754164" y="5391412"/>
                  <a:pt x="699545" y="5314600"/>
                  <a:pt x="666270" y="5227972"/>
                </a:cubicBezTo>
                <a:cubicBezTo>
                  <a:pt x="641992" y="5165997"/>
                  <a:pt x="637139" y="5098098"/>
                  <a:pt x="652365" y="5033301"/>
                </a:cubicBezTo>
                <a:cubicBezTo>
                  <a:pt x="658567" y="5009231"/>
                  <a:pt x="659651" y="4984119"/>
                  <a:pt x="655564" y="4959603"/>
                </a:cubicBezTo>
                <a:cubicBezTo>
                  <a:pt x="648429" y="4924424"/>
                  <a:pt x="628267" y="4893234"/>
                  <a:pt x="599108" y="4872279"/>
                </a:cubicBezTo>
                <a:cubicBezTo>
                  <a:pt x="537412" y="4825113"/>
                  <a:pt x="479135" y="4773637"/>
                  <a:pt x="424739" y="4718211"/>
                </a:cubicBezTo>
                <a:cubicBezTo>
                  <a:pt x="353684" y="4643959"/>
                  <a:pt x="288885" y="4565255"/>
                  <a:pt x="242582" y="4472508"/>
                </a:cubicBezTo>
                <a:cubicBezTo>
                  <a:pt x="216259" y="4422004"/>
                  <a:pt x="198808" y="4367344"/>
                  <a:pt x="190994" y="4310931"/>
                </a:cubicBezTo>
                <a:cubicBezTo>
                  <a:pt x="184820" y="4260818"/>
                  <a:pt x="189813" y="4209967"/>
                  <a:pt x="205595" y="4162007"/>
                </a:cubicBezTo>
                <a:cubicBezTo>
                  <a:pt x="242471" y="4044857"/>
                  <a:pt x="254776" y="3921352"/>
                  <a:pt x="241748" y="3799224"/>
                </a:cubicBezTo>
                <a:cubicBezTo>
                  <a:pt x="223935" y="3629275"/>
                  <a:pt x="174363" y="3464195"/>
                  <a:pt x="95605" y="3312546"/>
                </a:cubicBezTo>
                <a:cubicBezTo>
                  <a:pt x="67795" y="3258315"/>
                  <a:pt x="36787" y="3206172"/>
                  <a:pt x="5778" y="3153749"/>
                </a:cubicBezTo>
                <a:cubicBezTo>
                  <a:pt x="-1926" y="3143752"/>
                  <a:pt x="-1926" y="3129819"/>
                  <a:pt x="5778" y="3119820"/>
                </a:cubicBezTo>
                <a:cubicBezTo>
                  <a:pt x="91586" y="2987083"/>
                  <a:pt x="157205" y="2842317"/>
                  <a:pt x="200449" y="2690293"/>
                </a:cubicBezTo>
                <a:cubicBezTo>
                  <a:pt x="228649" y="2593875"/>
                  <a:pt x="243848" y="2494134"/>
                  <a:pt x="245642" y="2393698"/>
                </a:cubicBezTo>
                <a:cubicBezTo>
                  <a:pt x="248575" y="2302563"/>
                  <a:pt x="236074" y="2211596"/>
                  <a:pt x="208653" y="2124634"/>
                </a:cubicBezTo>
                <a:cubicBezTo>
                  <a:pt x="177951" y="2033597"/>
                  <a:pt x="182512" y="1934357"/>
                  <a:pt x="221446" y="1846532"/>
                </a:cubicBezTo>
                <a:cubicBezTo>
                  <a:pt x="256585" y="1764533"/>
                  <a:pt x="304612" y="1688668"/>
                  <a:pt x="363696" y="1621826"/>
                </a:cubicBezTo>
                <a:cubicBezTo>
                  <a:pt x="433818" y="1540829"/>
                  <a:pt x="511993" y="1467173"/>
                  <a:pt x="597022" y="1401986"/>
                </a:cubicBezTo>
                <a:cubicBezTo>
                  <a:pt x="613959" y="1387970"/>
                  <a:pt x="628519" y="1371297"/>
                  <a:pt x="640129" y="1352623"/>
                </a:cubicBezTo>
                <a:cubicBezTo>
                  <a:pt x="657343" y="1323255"/>
                  <a:pt x="662335" y="1288298"/>
                  <a:pt x="654034" y="1255287"/>
                </a:cubicBezTo>
                <a:cubicBezTo>
                  <a:pt x="646650" y="1222708"/>
                  <a:pt x="642923" y="1189404"/>
                  <a:pt x="642910" y="1156006"/>
                </a:cubicBezTo>
                <a:cubicBezTo>
                  <a:pt x="647289" y="1086841"/>
                  <a:pt x="668996" y="1019902"/>
                  <a:pt x="706038" y="961335"/>
                </a:cubicBezTo>
                <a:cubicBezTo>
                  <a:pt x="742150" y="901584"/>
                  <a:pt x="788844" y="848897"/>
                  <a:pt x="843838" y="805875"/>
                </a:cubicBezTo>
                <a:cubicBezTo>
                  <a:pt x="894216" y="767803"/>
                  <a:pt x="953118" y="742551"/>
                  <a:pt x="1015427" y="732317"/>
                </a:cubicBezTo>
                <a:cubicBezTo>
                  <a:pt x="1092433" y="717453"/>
                  <a:pt x="1171372" y="715478"/>
                  <a:pt x="1249033" y="726476"/>
                </a:cubicBezTo>
                <a:cubicBezTo>
                  <a:pt x="1296031" y="733012"/>
                  <a:pt x="1343309" y="738018"/>
                  <a:pt x="1390447" y="743441"/>
                </a:cubicBezTo>
                <a:cubicBezTo>
                  <a:pt x="1396983" y="744275"/>
                  <a:pt x="1403517" y="743441"/>
                  <a:pt x="1410888" y="744554"/>
                </a:cubicBezTo>
                <a:cubicBezTo>
                  <a:pt x="1413946" y="736767"/>
                  <a:pt x="1416728" y="729954"/>
                  <a:pt x="1419370" y="723139"/>
                </a:cubicBezTo>
                <a:cubicBezTo>
                  <a:pt x="1448987" y="647218"/>
                  <a:pt x="1476241" y="570183"/>
                  <a:pt x="1508919" y="495652"/>
                </a:cubicBezTo>
                <a:cubicBezTo>
                  <a:pt x="1546406" y="408899"/>
                  <a:pt x="1598105" y="329014"/>
                  <a:pt x="1661875" y="259265"/>
                </a:cubicBezTo>
                <a:cubicBezTo>
                  <a:pt x="1685986" y="233211"/>
                  <a:pt x="1713378" y="210401"/>
                  <a:pt x="1743358" y="191409"/>
                </a:cubicBezTo>
                <a:cubicBezTo>
                  <a:pt x="1781764" y="169290"/>
                  <a:pt x="1824412" y="155546"/>
                  <a:pt x="1868504" y="151085"/>
                </a:cubicBezTo>
                <a:cubicBezTo>
                  <a:pt x="2003467" y="130054"/>
                  <a:pt x="2134912" y="90709"/>
                  <a:pt x="2259237" y="34142"/>
                </a:cubicBezTo>
                <a:cubicBezTo>
                  <a:pt x="2280512" y="24547"/>
                  <a:pt x="2302065" y="15231"/>
                  <a:pt x="2322783" y="4385"/>
                </a:cubicBezTo>
                <a:close/>
              </a:path>
            </a:pathLst>
          </a:cu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BD3D2A4-5233-2AD8-B95F-10A3AD47D8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004" y="-231671"/>
            <a:ext cx="5800668" cy="734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04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00786B-AE79-D2FB-40E6-61488D669C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95453-DA24-2CB3-653C-94C7BE57ABE9}"/>
              </a:ext>
            </a:extLst>
          </p:cNvPr>
          <p:cNvSpPr txBox="1"/>
          <p:nvPr/>
        </p:nvSpPr>
        <p:spPr>
          <a:xfrm>
            <a:off x="3411795" y="364979"/>
            <a:ext cx="5372556" cy="4770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5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تیتر عنوان خود را در این قسمت وارد نمایید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1DC4E-4A6E-5C69-E5F7-5C31283A8406}"/>
              </a:ext>
            </a:extLst>
          </p:cNvPr>
          <p:cNvSpPr txBox="1"/>
          <p:nvPr/>
        </p:nvSpPr>
        <p:spPr>
          <a:xfrm>
            <a:off x="1080247" y="1472804"/>
            <a:ext cx="10031506" cy="4143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dirty="0">
                <a:solidFill>
                  <a:srgbClr val="2C2B7F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65630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1592</Words>
  <Application>Microsoft Office PowerPoint</Application>
  <PresentationFormat>Widescreen</PresentationFormat>
  <Paragraphs>147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Adobe Arabic</vt:lpstr>
      <vt:lpstr>Calibri</vt:lpstr>
      <vt:lpstr>B Titr (Body)</vt:lpstr>
      <vt:lpstr>Shabnam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39</cp:revision>
  <dcterms:created xsi:type="dcterms:W3CDTF">2025-03-09T13:26:16Z</dcterms:created>
  <dcterms:modified xsi:type="dcterms:W3CDTF">2025-03-10T18:24:20Z</dcterms:modified>
</cp:coreProperties>
</file>